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4"/>
    <p:sldMasterId id="2147483697" r:id="rId5"/>
    <p:sldMasterId id="2147483735" r:id="rId6"/>
  </p:sldMasterIdLst>
  <p:notesMasterIdLst>
    <p:notesMasterId r:id="rId32"/>
  </p:notesMasterIdLst>
  <p:sldIdLst>
    <p:sldId id="274" r:id="rId7"/>
    <p:sldId id="276" r:id="rId8"/>
    <p:sldId id="277" r:id="rId9"/>
    <p:sldId id="278" r:id="rId10"/>
    <p:sldId id="285" r:id="rId11"/>
    <p:sldId id="279" r:id="rId12"/>
    <p:sldId id="282" r:id="rId13"/>
    <p:sldId id="291" r:id="rId14"/>
    <p:sldId id="286" r:id="rId15"/>
    <p:sldId id="290" r:id="rId16"/>
    <p:sldId id="288" r:id="rId17"/>
    <p:sldId id="283" r:id="rId18"/>
    <p:sldId id="281" r:id="rId19"/>
    <p:sldId id="287" r:id="rId20"/>
    <p:sldId id="275" r:id="rId21"/>
    <p:sldId id="292" r:id="rId22"/>
    <p:sldId id="280" r:id="rId23"/>
    <p:sldId id="293" r:id="rId24"/>
    <p:sldId id="267" r:id="rId25"/>
    <p:sldId id="262" r:id="rId26"/>
    <p:sldId id="266" r:id="rId27"/>
    <p:sldId id="294" r:id="rId28"/>
    <p:sldId id="295" r:id="rId29"/>
    <p:sldId id="296" r:id="rId30"/>
    <p:sldId id="29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A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7DC12-C01E-45AB-B979-43386B197C6F}" v="90" dt="2019-08-29T15:02:09.9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5" d="100"/>
          <a:sy n="105" d="100"/>
        </p:scale>
        <p:origin x="138" y="13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13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cha Shivas" userId="d28cc848-0556-42ec-bb2c-6505217c5ccf" providerId="ADAL" clId="{18BC0802-4AEC-4C85-97AC-2B5CCBDBB771}"/>
    <pc:docChg chg="custSel addSld delSld modSld modMainMaster">
      <pc:chgData name="Tricha Shivas" userId="d28cc848-0556-42ec-bb2c-6505217c5ccf" providerId="ADAL" clId="{18BC0802-4AEC-4C85-97AC-2B5CCBDBB771}" dt="2019-08-29T15:07:33.382" v="150" actId="20577"/>
      <pc:docMkLst>
        <pc:docMk/>
      </pc:docMkLst>
      <pc:sldChg chg="del">
        <pc:chgData name="Tricha Shivas" userId="d28cc848-0556-42ec-bb2c-6505217c5ccf" providerId="ADAL" clId="{18BC0802-4AEC-4C85-97AC-2B5CCBDBB771}" dt="2019-08-29T14:56:06.252" v="46" actId="2696"/>
        <pc:sldMkLst>
          <pc:docMk/>
          <pc:sldMk cId="999911110" sldId="257"/>
        </pc:sldMkLst>
      </pc:sldChg>
      <pc:sldChg chg="del">
        <pc:chgData name="Tricha Shivas" userId="d28cc848-0556-42ec-bb2c-6505217c5ccf" providerId="ADAL" clId="{18BC0802-4AEC-4C85-97AC-2B5CCBDBB771}" dt="2019-08-29T14:56:09.341" v="47" actId="2696"/>
        <pc:sldMkLst>
          <pc:docMk/>
          <pc:sldMk cId="1154931188" sldId="263"/>
        </pc:sldMkLst>
      </pc:sldChg>
      <pc:sldChg chg="del">
        <pc:chgData name="Tricha Shivas" userId="d28cc848-0556-42ec-bb2c-6505217c5ccf" providerId="ADAL" clId="{18BC0802-4AEC-4C85-97AC-2B5CCBDBB771}" dt="2019-08-29T14:55:32.213" v="44" actId="2696"/>
        <pc:sldMkLst>
          <pc:docMk/>
          <pc:sldMk cId="1432324891" sldId="264"/>
        </pc:sldMkLst>
      </pc:sldChg>
      <pc:sldChg chg="del">
        <pc:chgData name="Tricha Shivas" userId="d28cc848-0556-42ec-bb2c-6505217c5ccf" providerId="ADAL" clId="{18BC0802-4AEC-4C85-97AC-2B5CCBDBB771}" dt="2019-08-29T14:56:11.104" v="49" actId="2696"/>
        <pc:sldMkLst>
          <pc:docMk/>
          <pc:sldMk cId="1114832345" sldId="265"/>
        </pc:sldMkLst>
      </pc:sldChg>
      <pc:sldChg chg="modSp">
        <pc:chgData name="Tricha Shivas" userId="d28cc848-0556-42ec-bb2c-6505217c5ccf" providerId="ADAL" clId="{18BC0802-4AEC-4C85-97AC-2B5CCBDBB771}" dt="2019-08-29T15:07:33.382" v="150" actId="20577"/>
        <pc:sldMkLst>
          <pc:docMk/>
          <pc:sldMk cId="2773183511" sldId="267"/>
        </pc:sldMkLst>
        <pc:spChg chg="mod">
          <ac:chgData name="Tricha Shivas" userId="d28cc848-0556-42ec-bb2c-6505217c5ccf" providerId="ADAL" clId="{18BC0802-4AEC-4C85-97AC-2B5CCBDBB771}" dt="2019-08-29T15:07:33.382" v="150" actId="20577"/>
          <ac:spMkLst>
            <pc:docMk/>
            <pc:sldMk cId="2773183511" sldId="267"/>
            <ac:spMk id="2" creationId="{00000000-0000-0000-0000-000000000000}"/>
          </ac:spMkLst>
        </pc:spChg>
      </pc:sldChg>
      <pc:sldChg chg="delSp modSp">
        <pc:chgData name="Tricha Shivas" userId="d28cc848-0556-42ec-bb2c-6505217c5ccf" providerId="ADAL" clId="{18BC0802-4AEC-4C85-97AC-2B5CCBDBB771}" dt="2019-08-29T15:02:09.949" v="110"/>
        <pc:sldMkLst>
          <pc:docMk/>
          <pc:sldMk cId="3039458694" sldId="274"/>
        </pc:sldMkLst>
        <pc:picChg chg="del mod">
          <ac:chgData name="Tricha Shivas" userId="d28cc848-0556-42ec-bb2c-6505217c5ccf" providerId="ADAL" clId="{18BC0802-4AEC-4C85-97AC-2B5CCBDBB771}" dt="2019-08-29T15:02:09.949" v="110"/>
          <ac:picMkLst>
            <pc:docMk/>
            <pc:sldMk cId="3039458694" sldId="274"/>
            <ac:picMk id="2051" creationId="{00000000-0000-0000-0000-000000000000}"/>
          </ac:picMkLst>
        </pc:picChg>
      </pc:sldChg>
      <pc:sldChg chg="add">
        <pc:chgData name="Tricha Shivas" userId="d28cc848-0556-42ec-bb2c-6505217c5ccf" providerId="ADAL" clId="{18BC0802-4AEC-4C85-97AC-2B5CCBDBB771}" dt="2019-08-29T14:54:51.200" v="43"/>
        <pc:sldMkLst>
          <pc:docMk/>
          <pc:sldMk cId="3060411358" sldId="294"/>
        </pc:sldMkLst>
      </pc:sldChg>
      <pc:sldChg chg="add">
        <pc:chgData name="Tricha Shivas" userId="d28cc848-0556-42ec-bb2c-6505217c5ccf" providerId="ADAL" clId="{18BC0802-4AEC-4C85-97AC-2B5CCBDBB771}" dt="2019-08-29T14:56:02.851" v="45"/>
        <pc:sldMkLst>
          <pc:docMk/>
          <pc:sldMk cId="292269620" sldId="295"/>
        </pc:sldMkLst>
      </pc:sldChg>
      <pc:sldChg chg="add">
        <pc:chgData name="Tricha Shivas" userId="d28cc848-0556-42ec-bb2c-6505217c5ccf" providerId="ADAL" clId="{18BC0802-4AEC-4C85-97AC-2B5CCBDBB771}" dt="2019-08-29T14:56:02.851" v="45"/>
        <pc:sldMkLst>
          <pc:docMk/>
          <pc:sldMk cId="1457691849" sldId="296"/>
        </pc:sldMkLst>
      </pc:sldChg>
      <pc:sldChg chg="modSp add">
        <pc:chgData name="Tricha Shivas" userId="d28cc848-0556-42ec-bb2c-6505217c5ccf" providerId="ADAL" clId="{18BC0802-4AEC-4C85-97AC-2B5CCBDBB771}" dt="2019-08-29T15:00:58.859" v="108" actId="1076"/>
        <pc:sldMkLst>
          <pc:docMk/>
          <pc:sldMk cId="1654153435" sldId="297"/>
        </pc:sldMkLst>
        <pc:spChg chg="mod">
          <ac:chgData name="Tricha Shivas" userId="d28cc848-0556-42ec-bb2c-6505217c5ccf" providerId="ADAL" clId="{18BC0802-4AEC-4C85-97AC-2B5CCBDBB771}" dt="2019-08-29T15:00:51.056" v="106" actId="1076"/>
          <ac:spMkLst>
            <pc:docMk/>
            <pc:sldMk cId="1654153435" sldId="297"/>
            <ac:spMk id="17" creationId="{00000000-0000-0000-0000-000000000000}"/>
          </ac:spMkLst>
        </pc:spChg>
        <pc:spChg chg="mod">
          <ac:chgData name="Tricha Shivas" userId="d28cc848-0556-42ec-bb2c-6505217c5ccf" providerId="ADAL" clId="{18BC0802-4AEC-4C85-97AC-2B5CCBDBB771}" dt="2019-08-29T14:59:59.982" v="95" actId="1076"/>
          <ac:spMkLst>
            <pc:docMk/>
            <pc:sldMk cId="1654153435" sldId="297"/>
            <ac:spMk id="19" creationId="{00000000-0000-0000-0000-000000000000}"/>
          </ac:spMkLst>
        </pc:spChg>
        <pc:spChg chg="mod">
          <ac:chgData name="Tricha Shivas" userId="d28cc848-0556-42ec-bb2c-6505217c5ccf" providerId="ADAL" clId="{18BC0802-4AEC-4C85-97AC-2B5CCBDBB771}" dt="2019-08-29T15:00:06.425" v="97" actId="1076"/>
          <ac:spMkLst>
            <pc:docMk/>
            <pc:sldMk cId="1654153435" sldId="297"/>
            <ac:spMk id="196" creationId="{00000000-0000-0000-0000-000000000000}"/>
          </ac:spMkLst>
        </pc:spChg>
        <pc:spChg chg="mod">
          <ac:chgData name="Tricha Shivas" userId="d28cc848-0556-42ec-bb2c-6505217c5ccf" providerId="ADAL" clId="{18BC0802-4AEC-4C85-97AC-2B5CCBDBB771}" dt="2019-08-29T15:00:53.381" v="107" actId="1076"/>
          <ac:spMkLst>
            <pc:docMk/>
            <pc:sldMk cId="1654153435" sldId="297"/>
            <ac:spMk id="200" creationId="{00000000-0000-0000-0000-000000000000}"/>
          </ac:spMkLst>
        </pc:spChg>
        <pc:spChg chg="mod">
          <ac:chgData name="Tricha Shivas" userId="d28cc848-0556-42ec-bb2c-6505217c5ccf" providerId="ADAL" clId="{18BC0802-4AEC-4C85-97AC-2B5CCBDBB771}" dt="2019-08-29T15:00:58.859" v="108" actId="1076"/>
          <ac:spMkLst>
            <pc:docMk/>
            <pc:sldMk cId="1654153435" sldId="297"/>
            <ac:spMk id="204" creationId="{00000000-0000-0000-0000-000000000000}"/>
          </ac:spMkLst>
        </pc:spChg>
        <pc:spChg chg="mod">
          <ac:chgData name="Tricha Shivas" userId="d28cc848-0556-42ec-bb2c-6505217c5ccf" providerId="ADAL" clId="{18BC0802-4AEC-4C85-97AC-2B5CCBDBB771}" dt="2019-08-29T15:00:48.748" v="105" actId="1076"/>
          <ac:spMkLst>
            <pc:docMk/>
            <pc:sldMk cId="1654153435" sldId="297"/>
            <ac:spMk id="205" creationId="{00000000-0000-0000-0000-000000000000}"/>
          </ac:spMkLst>
        </pc:spChg>
        <pc:grpChg chg="mod">
          <ac:chgData name="Tricha Shivas" userId="d28cc848-0556-42ec-bb2c-6505217c5ccf" providerId="ADAL" clId="{18BC0802-4AEC-4C85-97AC-2B5CCBDBB771}" dt="2019-08-29T15:00:04.365" v="96" actId="1076"/>
          <ac:grpSpMkLst>
            <pc:docMk/>
            <pc:sldMk cId="1654153435" sldId="297"/>
            <ac:grpSpMk id="14" creationId="{00000000-0000-0000-0000-000000000000}"/>
          </ac:grpSpMkLst>
        </pc:grpChg>
        <pc:grpChg chg="mod">
          <ac:chgData name="Tricha Shivas" userId="d28cc848-0556-42ec-bb2c-6505217c5ccf" providerId="ADAL" clId="{18BC0802-4AEC-4C85-97AC-2B5CCBDBB771}" dt="2019-08-29T14:59:55.130" v="94" actId="1076"/>
          <ac:grpSpMkLst>
            <pc:docMk/>
            <pc:sldMk cId="1654153435" sldId="297"/>
            <ac:grpSpMk id="16" creationId="{00000000-0000-0000-0000-000000000000}"/>
          </ac:grpSpMkLst>
        </pc:grpChg>
      </pc:sldChg>
      <pc:sldMasterChg chg="delSldLayout">
        <pc:chgData name="Tricha Shivas" userId="d28cc848-0556-42ec-bb2c-6505217c5ccf" providerId="ADAL" clId="{18BC0802-4AEC-4C85-97AC-2B5CCBDBB771}" dt="2019-08-29T14:56:09.372" v="48" actId="2696"/>
        <pc:sldMasterMkLst>
          <pc:docMk/>
          <pc:sldMasterMk cId="1222544346" sldId="2147483677"/>
        </pc:sldMasterMkLst>
        <pc:sldLayoutChg chg="del">
          <pc:chgData name="Tricha Shivas" userId="d28cc848-0556-42ec-bb2c-6505217c5ccf" providerId="ADAL" clId="{18BC0802-4AEC-4C85-97AC-2B5CCBDBB771}" dt="2019-08-29T14:56:09.372" v="48" actId="2696"/>
          <pc:sldLayoutMkLst>
            <pc:docMk/>
            <pc:sldMasterMk cId="1222544346" sldId="2147483677"/>
            <pc:sldLayoutMk cId="4086516625" sldId="2147483696"/>
          </pc:sldLayoutMkLst>
        </pc:sldLayoutChg>
      </pc:sldMasterChg>
      <pc:sldMasterChg chg="modSldLayout">
        <pc:chgData name="Tricha Shivas" userId="d28cc848-0556-42ec-bb2c-6505217c5ccf" providerId="ADAL" clId="{18BC0802-4AEC-4C85-97AC-2B5CCBDBB771}" dt="2019-08-29T14:54:06.287" v="42"/>
        <pc:sldMasterMkLst>
          <pc:docMk/>
          <pc:sldMasterMk cId="2069942698" sldId="2147483697"/>
        </pc:sldMasterMkLst>
        <pc:sldLayoutChg chg="addSp">
          <pc:chgData name="Tricha Shivas" userId="d28cc848-0556-42ec-bb2c-6505217c5ccf" providerId="ADAL" clId="{18BC0802-4AEC-4C85-97AC-2B5CCBDBB771}" dt="2019-08-29T14:54:06.287" v="42"/>
          <pc:sldLayoutMkLst>
            <pc:docMk/>
            <pc:sldMasterMk cId="2069942698" sldId="2147483697"/>
            <pc:sldLayoutMk cId="1957721773" sldId="2147483708"/>
          </pc:sldLayoutMkLst>
          <pc:picChg chg="add">
            <ac:chgData name="Tricha Shivas" userId="d28cc848-0556-42ec-bb2c-6505217c5ccf" providerId="ADAL" clId="{18BC0802-4AEC-4C85-97AC-2B5CCBDBB771}" dt="2019-08-29T14:54:06.287" v="42"/>
            <ac:picMkLst>
              <pc:docMk/>
              <pc:sldMasterMk cId="2069942698" sldId="2147483697"/>
              <pc:sldLayoutMk cId="1957721773" sldId="2147483708"/>
              <ac:picMk id="11" creationId="{0E1BF737-2408-459B-9C85-C5840BDF013C}"/>
            </ac:picMkLst>
          </pc:picChg>
        </pc:sldLayoutChg>
        <pc:sldLayoutChg chg="addSp">
          <pc:chgData name="Tricha Shivas" userId="d28cc848-0556-42ec-bb2c-6505217c5ccf" providerId="ADAL" clId="{18BC0802-4AEC-4C85-97AC-2B5CCBDBB771}" dt="2019-08-29T14:53:58.690" v="41"/>
          <pc:sldLayoutMkLst>
            <pc:docMk/>
            <pc:sldMasterMk cId="2069942698" sldId="2147483697"/>
            <pc:sldLayoutMk cId="237624941" sldId="2147483709"/>
          </pc:sldLayoutMkLst>
          <pc:picChg chg="add">
            <ac:chgData name="Tricha Shivas" userId="d28cc848-0556-42ec-bb2c-6505217c5ccf" providerId="ADAL" clId="{18BC0802-4AEC-4C85-97AC-2B5CCBDBB771}" dt="2019-08-29T14:53:58.690" v="41"/>
            <ac:picMkLst>
              <pc:docMk/>
              <pc:sldMasterMk cId="2069942698" sldId="2147483697"/>
              <pc:sldLayoutMk cId="237624941" sldId="2147483709"/>
              <ac:picMk id="13" creationId="{924820EC-FF6A-43B3-A47F-E9AA1C559635}"/>
            </ac:picMkLst>
          </pc:picChg>
        </pc:sldLayoutChg>
        <pc:sldLayoutChg chg="addSp modSp">
          <pc:chgData name="Tricha Shivas" userId="d28cc848-0556-42ec-bb2c-6505217c5ccf" providerId="ADAL" clId="{18BC0802-4AEC-4C85-97AC-2B5CCBDBB771}" dt="2019-08-29T14:53:52.543" v="40" actId="1076"/>
          <pc:sldLayoutMkLst>
            <pc:docMk/>
            <pc:sldMasterMk cId="2069942698" sldId="2147483697"/>
            <pc:sldLayoutMk cId="702108372" sldId="2147483710"/>
          </pc:sldLayoutMkLst>
          <pc:picChg chg="add mod">
            <ac:chgData name="Tricha Shivas" userId="d28cc848-0556-42ec-bb2c-6505217c5ccf" providerId="ADAL" clId="{18BC0802-4AEC-4C85-97AC-2B5CCBDBB771}" dt="2019-08-29T14:53:52.543" v="40" actId="1076"/>
            <ac:picMkLst>
              <pc:docMk/>
              <pc:sldMasterMk cId="2069942698" sldId="2147483697"/>
              <pc:sldLayoutMk cId="702108372" sldId="2147483710"/>
              <ac:picMk id="4" creationId="{48893D09-3758-43CE-AE73-4BA4D9F209DF}"/>
            </ac:picMkLst>
          </pc:picChg>
        </pc:sldLayoutChg>
        <pc:sldLayoutChg chg="addSp modSp">
          <pc:chgData name="Tricha Shivas" userId="d28cc848-0556-42ec-bb2c-6505217c5ccf" providerId="ADAL" clId="{18BC0802-4AEC-4C85-97AC-2B5CCBDBB771}" dt="2019-08-29T14:53:45.788" v="38" actId="1076"/>
          <pc:sldLayoutMkLst>
            <pc:docMk/>
            <pc:sldMasterMk cId="2069942698" sldId="2147483697"/>
            <pc:sldLayoutMk cId="3731901005" sldId="2147483711"/>
          </pc:sldLayoutMkLst>
          <pc:picChg chg="add mod">
            <ac:chgData name="Tricha Shivas" userId="d28cc848-0556-42ec-bb2c-6505217c5ccf" providerId="ADAL" clId="{18BC0802-4AEC-4C85-97AC-2B5CCBDBB771}" dt="2019-08-29T14:53:45.788" v="38" actId="1076"/>
            <ac:picMkLst>
              <pc:docMk/>
              <pc:sldMasterMk cId="2069942698" sldId="2147483697"/>
              <pc:sldLayoutMk cId="3731901005" sldId="2147483711"/>
              <ac:picMk id="6" creationId="{FC9D5C11-CC81-472C-A905-CA3591D7CF50}"/>
            </ac:picMkLst>
          </pc:picChg>
        </pc:sldLayoutChg>
        <pc:sldLayoutChg chg="addSp modSp">
          <pc:chgData name="Tricha Shivas" userId="d28cc848-0556-42ec-bb2c-6505217c5ccf" providerId="ADAL" clId="{18BC0802-4AEC-4C85-97AC-2B5CCBDBB771}" dt="2019-08-29T14:53:37.645" v="36" actId="1076"/>
          <pc:sldLayoutMkLst>
            <pc:docMk/>
            <pc:sldMasterMk cId="2069942698" sldId="2147483697"/>
            <pc:sldLayoutMk cId="3695202317" sldId="2147483712"/>
          </pc:sldLayoutMkLst>
          <pc:picChg chg="add mod">
            <ac:chgData name="Tricha Shivas" userId="d28cc848-0556-42ec-bb2c-6505217c5ccf" providerId="ADAL" clId="{18BC0802-4AEC-4C85-97AC-2B5CCBDBB771}" dt="2019-08-29T14:53:37.645" v="36" actId="1076"/>
            <ac:picMkLst>
              <pc:docMk/>
              <pc:sldMasterMk cId="2069942698" sldId="2147483697"/>
              <pc:sldLayoutMk cId="3695202317" sldId="2147483712"/>
              <ac:picMk id="3" creationId="{D99690CB-AA65-480A-B9FA-99FC67806D4C}"/>
            </ac:picMkLst>
          </pc:picChg>
        </pc:sldLayoutChg>
        <pc:sldLayoutChg chg="addSp modSp">
          <pc:chgData name="Tricha Shivas" userId="d28cc848-0556-42ec-bb2c-6505217c5ccf" providerId="ADAL" clId="{18BC0802-4AEC-4C85-97AC-2B5CCBDBB771}" dt="2019-08-29T14:53:28.550" v="34" actId="1076"/>
          <pc:sldLayoutMkLst>
            <pc:docMk/>
            <pc:sldMasterMk cId="2069942698" sldId="2147483697"/>
            <pc:sldLayoutMk cId="2579533002" sldId="2147483713"/>
          </pc:sldLayoutMkLst>
          <pc:picChg chg="add mod">
            <ac:chgData name="Tricha Shivas" userId="d28cc848-0556-42ec-bb2c-6505217c5ccf" providerId="ADAL" clId="{18BC0802-4AEC-4C85-97AC-2B5CCBDBB771}" dt="2019-08-29T14:53:28.550" v="34" actId="1076"/>
            <ac:picMkLst>
              <pc:docMk/>
              <pc:sldMasterMk cId="2069942698" sldId="2147483697"/>
              <pc:sldLayoutMk cId="2579533002" sldId="2147483713"/>
              <ac:picMk id="4" creationId="{386679B8-7356-4FF5-AE3C-7E50F7AED330}"/>
            </ac:picMkLst>
          </pc:picChg>
        </pc:sldLayoutChg>
        <pc:sldLayoutChg chg="addSp modSp">
          <pc:chgData name="Tricha Shivas" userId="d28cc848-0556-42ec-bb2c-6505217c5ccf" providerId="ADAL" clId="{18BC0802-4AEC-4C85-97AC-2B5CCBDBB771}" dt="2019-08-29T14:53:17.614" v="32" actId="1076"/>
          <pc:sldLayoutMkLst>
            <pc:docMk/>
            <pc:sldMasterMk cId="2069942698" sldId="2147483697"/>
            <pc:sldLayoutMk cId="2542729726" sldId="2147483714"/>
          </pc:sldLayoutMkLst>
          <pc:picChg chg="add mod">
            <ac:chgData name="Tricha Shivas" userId="d28cc848-0556-42ec-bb2c-6505217c5ccf" providerId="ADAL" clId="{18BC0802-4AEC-4C85-97AC-2B5CCBDBB771}" dt="2019-08-29T14:53:17.614" v="32" actId="1076"/>
            <ac:picMkLst>
              <pc:docMk/>
              <pc:sldMasterMk cId="2069942698" sldId="2147483697"/>
              <pc:sldLayoutMk cId="2542729726" sldId="2147483714"/>
              <ac:picMk id="4" creationId="{F4E396CA-11FD-42F2-A38D-C8EEDB69C03E}"/>
            </ac:picMkLst>
          </pc:picChg>
        </pc:sldLayoutChg>
        <pc:sldLayoutChg chg="addSp modSp">
          <pc:chgData name="Tricha Shivas" userId="d28cc848-0556-42ec-bb2c-6505217c5ccf" providerId="ADAL" clId="{18BC0802-4AEC-4C85-97AC-2B5CCBDBB771}" dt="2019-08-29T14:53:08.332" v="30" actId="1076"/>
          <pc:sldLayoutMkLst>
            <pc:docMk/>
            <pc:sldMasterMk cId="2069942698" sldId="2147483697"/>
            <pc:sldLayoutMk cId="2333750947" sldId="2147483715"/>
          </pc:sldLayoutMkLst>
          <pc:picChg chg="add mod">
            <ac:chgData name="Tricha Shivas" userId="d28cc848-0556-42ec-bb2c-6505217c5ccf" providerId="ADAL" clId="{18BC0802-4AEC-4C85-97AC-2B5CCBDBB771}" dt="2019-08-29T14:53:08.332" v="30" actId="1076"/>
            <ac:picMkLst>
              <pc:docMk/>
              <pc:sldMasterMk cId="2069942698" sldId="2147483697"/>
              <pc:sldLayoutMk cId="2333750947" sldId="2147483715"/>
              <ac:picMk id="14" creationId="{C7DB7939-8131-4A28-9A88-D652283C1349}"/>
            </ac:picMkLst>
          </pc:picChg>
        </pc:sldLayoutChg>
        <pc:sldLayoutChg chg="addSp modSp">
          <pc:chgData name="Tricha Shivas" userId="d28cc848-0556-42ec-bb2c-6505217c5ccf" providerId="ADAL" clId="{18BC0802-4AEC-4C85-97AC-2B5CCBDBB771}" dt="2019-08-29T14:52:55.618" v="28" actId="1076"/>
          <pc:sldLayoutMkLst>
            <pc:docMk/>
            <pc:sldMasterMk cId="2069942698" sldId="2147483697"/>
            <pc:sldLayoutMk cId="141514482" sldId="2147483721"/>
          </pc:sldLayoutMkLst>
          <pc:picChg chg="add mod">
            <ac:chgData name="Tricha Shivas" userId="d28cc848-0556-42ec-bb2c-6505217c5ccf" providerId="ADAL" clId="{18BC0802-4AEC-4C85-97AC-2B5CCBDBB771}" dt="2019-08-29T14:52:55.618" v="28" actId="1076"/>
            <ac:picMkLst>
              <pc:docMk/>
              <pc:sldMasterMk cId="2069942698" sldId="2147483697"/>
              <pc:sldLayoutMk cId="141514482" sldId="2147483721"/>
              <ac:picMk id="7" creationId="{1277D836-1DB7-46B8-B70E-3B5906604F58}"/>
            </ac:picMkLst>
          </pc:picChg>
        </pc:sldLayoutChg>
        <pc:sldLayoutChg chg="addSp modSp">
          <pc:chgData name="Tricha Shivas" userId="d28cc848-0556-42ec-bb2c-6505217c5ccf" providerId="ADAL" clId="{18BC0802-4AEC-4C85-97AC-2B5CCBDBB771}" dt="2019-08-29T14:52:48.192" v="26" actId="1076"/>
          <pc:sldLayoutMkLst>
            <pc:docMk/>
            <pc:sldMasterMk cId="2069942698" sldId="2147483697"/>
            <pc:sldLayoutMk cId="2176465134" sldId="2147483722"/>
          </pc:sldLayoutMkLst>
          <pc:picChg chg="add mod">
            <ac:chgData name="Tricha Shivas" userId="d28cc848-0556-42ec-bb2c-6505217c5ccf" providerId="ADAL" clId="{18BC0802-4AEC-4C85-97AC-2B5CCBDBB771}" dt="2019-08-29T14:52:48.192" v="26" actId="1076"/>
            <ac:picMkLst>
              <pc:docMk/>
              <pc:sldMasterMk cId="2069942698" sldId="2147483697"/>
              <pc:sldLayoutMk cId="2176465134" sldId="2147483722"/>
              <ac:picMk id="13" creationId="{E45CF0C6-69E6-40EC-A93A-AE40DAC69373}"/>
            </ac:picMkLst>
          </pc:picChg>
        </pc:sldLayoutChg>
        <pc:sldLayoutChg chg="addSp modSp">
          <pc:chgData name="Tricha Shivas" userId="d28cc848-0556-42ec-bb2c-6505217c5ccf" providerId="ADAL" clId="{18BC0802-4AEC-4C85-97AC-2B5CCBDBB771}" dt="2019-08-29T14:52:40.579" v="24" actId="1076"/>
          <pc:sldLayoutMkLst>
            <pc:docMk/>
            <pc:sldMasterMk cId="2069942698" sldId="2147483697"/>
            <pc:sldLayoutMk cId="2097855142" sldId="2147483723"/>
          </pc:sldLayoutMkLst>
          <pc:picChg chg="add mod">
            <ac:chgData name="Tricha Shivas" userId="d28cc848-0556-42ec-bb2c-6505217c5ccf" providerId="ADAL" clId="{18BC0802-4AEC-4C85-97AC-2B5CCBDBB771}" dt="2019-08-29T14:52:40.579" v="24" actId="1076"/>
            <ac:picMkLst>
              <pc:docMk/>
              <pc:sldMasterMk cId="2069942698" sldId="2147483697"/>
              <pc:sldLayoutMk cId="2097855142" sldId="2147483723"/>
              <ac:picMk id="7" creationId="{06386D5F-6034-4A94-83B1-E21C2C1503D5}"/>
            </ac:picMkLst>
          </pc:picChg>
        </pc:sldLayoutChg>
        <pc:sldLayoutChg chg="addSp modSp">
          <pc:chgData name="Tricha Shivas" userId="d28cc848-0556-42ec-bb2c-6505217c5ccf" providerId="ADAL" clId="{18BC0802-4AEC-4C85-97AC-2B5CCBDBB771}" dt="2019-08-29T14:52:32.873" v="22" actId="1076"/>
          <pc:sldLayoutMkLst>
            <pc:docMk/>
            <pc:sldMasterMk cId="2069942698" sldId="2147483697"/>
            <pc:sldLayoutMk cId="2734539452" sldId="2147483724"/>
          </pc:sldLayoutMkLst>
          <pc:picChg chg="add mod">
            <ac:chgData name="Tricha Shivas" userId="d28cc848-0556-42ec-bb2c-6505217c5ccf" providerId="ADAL" clId="{18BC0802-4AEC-4C85-97AC-2B5CCBDBB771}" dt="2019-08-29T14:52:32.873" v="22" actId="1076"/>
            <ac:picMkLst>
              <pc:docMk/>
              <pc:sldMasterMk cId="2069942698" sldId="2147483697"/>
              <pc:sldLayoutMk cId="2734539452" sldId="2147483724"/>
              <ac:picMk id="9" creationId="{9EA721BF-9FDE-4AE6-85CA-498DDAC279AD}"/>
            </ac:picMkLst>
          </pc:picChg>
        </pc:sldLayoutChg>
        <pc:sldLayoutChg chg="addSp modSp">
          <pc:chgData name="Tricha Shivas" userId="d28cc848-0556-42ec-bb2c-6505217c5ccf" providerId="ADAL" clId="{18BC0802-4AEC-4C85-97AC-2B5CCBDBB771}" dt="2019-08-29T14:52:24.308" v="20" actId="1076"/>
          <pc:sldLayoutMkLst>
            <pc:docMk/>
            <pc:sldMasterMk cId="2069942698" sldId="2147483697"/>
            <pc:sldLayoutMk cId="3066380081" sldId="2147483725"/>
          </pc:sldLayoutMkLst>
          <pc:picChg chg="add mod">
            <ac:chgData name="Tricha Shivas" userId="d28cc848-0556-42ec-bb2c-6505217c5ccf" providerId="ADAL" clId="{18BC0802-4AEC-4C85-97AC-2B5CCBDBB771}" dt="2019-08-29T14:52:24.308" v="20" actId="1076"/>
            <ac:picMkLst>
              <pc:docMk/>
              <pc:sldMasterMk cId="2069942698" sldId="2147483697"/>
              <pc:sldLayoutMk cId="3066380081" sldId="2147483725"/>
              <ac:picMk id="7" creationId="{403D7C9E-C4AA-420A-8957-6917D9D119AA}"/>
            </ac:picMkLst>
          </pc:picChg>
        </pc:sldLayoutChg>
        <pc:sldLayoutChg chg="addSp modSp">
          <pc:chgData name="Tricha Shivas" userId="d28cc848-0556-42ec-bb2c-6505217c5ccf" providerId="ADAL" clId="{18BC0802-4AEC-4C85-97AC-2B5CCBDBB771}" dt="2019-08-29T14:52:16.508" v="18" actId="1076"/>
          <pc:sldLayoutMkLst>
            <pc:docMk/>
            <pc:sldMasterMk cId="2069942698" sldId="2147483697"/>
            <pc:sldLayoutMk cId="4262554291" sldId="2147483726"/>
          </pc:sldLayoutMkLst>
          <pc:picChg chg="add mod">
            <ac:chgData name="Tricha Shivas" userId="d28cc848-0556-42ec-bb2c-6505217c5ccf" providerId="ADAL" clId="{18BC0802-4AEC-4C85-97AC-2B5CCBDBB771}" dt="2019-08-29T14:52:16.508" v="18" actId="1076"/>
            <ac:picMkLst>
              <pc:docMk/>
              <pc:sldMasterMk cId="2069942698" sldId="2147483697"/>
              <pc:sldLayoutMk cId="4262554291" sldId="2147483726"/>
              <ac:picMk id="5" creationId="{E5BA302A-BF63-4EB6-90CD-F254C9353FE2}"/>
            </ac:picMkLst>
          </pc:picChg>
        </pc:sldLayoutChg>
        <pc:sldLayoutChg chg="addSp modSp">
          <pc:chgData name="Tricha Shivas" userId="d28cc848-0556-42ec-bb2c-6505217c5ccf" providerId="ADAL" clId="{18BC0802-4AEC-4C85-97AC-2B5CCBDBB771}" dt="2019-08-29T14:52:08.130" v="16" actId="1076"/>
          <pc:sldLayoutMkLst>
            <pc:docMk/>
            <pc:sldMasterMk cId="2069942698" sldId="2147483697"/>
            <pc:sldLayoutMk cId="1337566035" sldId="2147483727"/>
          </pc:sldLayoutMkLst>
          <pc:picChg chg="add mod">
            <ac:chgData name="Tricha Shivas" userId="d28cc848-0556-42ec-bb2c-6505217c5ccf" providerId="ADAL" clId="{18BC0802-4AEC-4C85-97AC-2B5CCBDBB771}" dt="2019-08-29T14:52:08.130" v="16" actId="1076"/>
            <ac:picMkLst>
              <pc:docMk/>
              <pc:sldMasterMk cId="2069942698" sldId="2147483697"/>
              <pc:sldLayoutMk cId="1337566035" sldId="2147483727"/>
              <ac:picMk id="7" creationId="{6486D60C-7D15-46E2-8E12-ED606E19EDFF}"/>
            </ac:picMkLst>
          </pc:picChg>
        </pc:sldLayoutChg>
        <pc:sldLayoutChg chg="addSp modSp">
          <pc:chgData name="Tricha Shivas" userId="d28cc848-0556-42ec-bb2c-6505217c5ccf" providerId="ADAL" clId="{18BC0802-4AEC-4C85-97AC-2B5CCBDBB771}" dt="2019-08-29T14:52:00.299" v="14" actId="1076"/>
          <pc:sldLayoutMkLst>
            <pc:docMk/>
            <pc:sldMasterMk cId="2069942698" sldId="2147483697"/>
            <pc:sldLayoutMk cId="3530732900" sldId="2147483728"/>
          </pc:sldLayoutMkLst>
          <pc:picChg chg="add mod">
            <ac:chgData name="Tricha Shivas" userId="d28cc848-0556-42ec-bb2c-6505217c5ccf" providerId="ADAL" clId="{18BC0802-4AEC-4C85-97AC-2B5CCBDBB771}" dt="2019-08-29T14:52:00.299" v="14" actId="1076"/>
            <ac:picMkLst>
              <pc:docMk/>
              <pc:sldMasterMk cId="2069942698" sldId="2147483697"/>
              <pc:sldLayoutMk cId="3530732900" sldId="2147483728"/>
              <ac:picMk id="5" creationId="{D6A3C457-F839-42E4-8968-091BC1134822}"/>
            </ac:picMkLst>
          </pc:picChg>
        </pc:sldLayoutChg>
        <pc:sldLayoutChg chg="addSp modSp">
          <pc:chgData name="Tricha Shivas" userId="d28cc848-0556-42ec-bb2c-6505217c5ccf" providerId="ADAL" clId="{18BC0802-4AEC-4C85-97AC-2B5CCBDBB771}" dt="2019-08-29T14:51:53.794" v="12" actId="1076"/>
          <pc:sldLayoutMkLst>
            <pc:docMk/>
            <pc:sldMasterMk cId="2069942698" sldId="2147483697"/>
            <pc:sldLayoutMk cId="1605245581" sldId="2147483729"/>
          </pc:sldLayoutMkLst>
          <pc:picChg chg="add mod">
            <ac:chgData name="Tricha Shivas" userId="d28cc848-0556-42ec-bb2c-6505217c5ccf" providerId="ADAL" clId="{18BC0802-4AEC-4C85-97AC-2B5CCBDBB771}" dt="2019-08-29T14:51:53.794" v="12" actId="1076"/>
            <ac:picMkLst>
              <pc:docMk/>
              <pc:sldMasterMk cId="2069942698" sldId="2147483697"/>
              <pc:sldLayoutMk cId="1605245581" sldId="2147483729"/>
              <ac:picMk id="5" creationId="{7C26664B-27A0-4A9E-BDAB-0F1F563B6482}"/>
            </ac:picMkLst>
          </pc:picChg>
        </pc:sldLayoutChg>
        <pc:sldLayoutChg chg="addSp modSp">
          <pc:chgData name="Tricha Shivas" userId="d28cc848-0556-42ec-bb2c-6505217c5ccf" providerId="ADAL" clId="{18BC0802-4AEC-4C85-97AC-2B5CCBDBB771}" dt="2019-08-29T14:51:46.774" v="10" actId="1076"/>
          <pc:sldLayoutMkLst>
            <pc:docMk/>
            <pc:sldMasterMk cId="2069942698" sldId="2147483697"/>
            <pc:sldLayoutMk cId="219515659" sldId="2147483730"/>
          </pc:sldLayoutMkLst>
          <pc:picChg chg="add mod">
            <ac:chgData name="Tricha Shivas" userId="d28cc848-0556-42ec-bb2c-6505217c5ccf" providerId="ADAL" clId="{18BC0802-4AEC-4C85-97AC-2B5CCBDBB771}" dt="2019-08-29T14:51:46.774" v="10" actId="1076"/>
            <ac:picMkLst>
              <pc:docMk/>
              <pc:sldMasterMk cId="2069942698" sldId="2147483697"/>
              <pc:sldLayoutMk cId="219515659" sldId="2147483730"/>
              <ac:picMk id="5" creationId="{B8851FEA-B646-472E-9913-63674C15845A}"/>
            </ac:picMkLst>
          </pc:picChg>
        </pc:sldLayoutChg>
        <pc:sldLayoutChg chg="addSp modSp">
          <pc:chgData name="Tricha Shivas" userId="d28cc848-0556-42ec-bb2c-6505217c5ccf" providerId="ADAL" clId="{18BC0802-4AEC-4C85-97AC-2B5CCBDBB771}" dt="2019-08-29T14:51:39.754" v="8" actId="1076"/>
          <pc:sldLayoutMkLst>
            <pc:docMk/>
            <pc:sldMasterMk cId="2069942698" sldId="2147483697"/>
            <pc:sldLayoutMk cId="10266347" sldId="2147483731"/>
          </pc:sldLayoutMkLst>
          <pc:picChg chg="add mod">
            <ac:chgData name="Tricha Shivas" userId="d28cc848-0556-42ec-bb2c-6505217c5ccf" providerId="ADAL" clId="{18BC0802-4AEC-4C85-97AC-2B5CCBDBB771}" dt="2019-08-29T14:51:39.754" v="8" actId="1076"/>
            <ac:picMkLst>
              <pc:docMk/>
              <pc:sldMasterMk cId="2069942698" sldId="2147483697"/>
              <pc:sldLayoutMk cId="10266347" sldId="2147483731"/>
              <ac:picMk id="6" creationId="{17B087EF-E818-4C97-B08B-2D6AB91DAA9B}"/>
            </ac:picMkLst>
          </pc:picChg>
        </pc:sldLayoutChg>
        <pc:sldLayoutChg chg="addSp modSp">
          <pc:chgData name="Tricha Shivas" userId="d28cc848-0556-42ec-bb2c-6505217c5ccf" providerId="ADAL" clId="{18BC0802-4AEC-4C85-97AC-2B5CCBDBB771}" dt="2019-08-29T14:51:32.625" v="6" actId="1076"/>
          <pc:sldLayoutMkLst>
            <pc:docMk/>
            <pc:sldMasterMk cId="2069942698" sldId="2147483697"/>
            <pc:sldLayoutMk cId="2032124287" sldId="2147483732"/>
          </pc:sldLayoutMkLst>
          <pc:picChg chg="add mod">
            <ac:chgData name="Tricha Shivas" userId="d28cc848-0556-42ec-bb2c-6505217c5ccf" providerId="ADAL" clId="{18BC0802-4AEC-4C85-97AC-2B5CCBDBB771}" dt="2019-08-29T14:51:32.625" v="6" actId="1076"/>
            <ac:picMkLst>
              <pc:docMk/>
              <pc:sldMasterMk cId="2069942698" sldId="2147483697"/>
              <pc:sldLayoutMk cId="2032124287" sldId="2147483732"/>
              <ac:picMk id="8" creationId="{0CF5F5AA-906D-4D36-8414-C6027F65F0EA}"/>
            </ac:picMkLst>
          </pc:picChg>
        </pc:sldLayoutChg>
        <pc:sldLayoutChg chg="addSp modSp">
          <pc:chgData name="Tricha Shivas" userId="d28cc848-0556-42ec-bb2c-6505217c5ccf" providerId="ADAL" clId="{18BC0802-4AEC-4C85-97AC-2B5CCBDBB771}" dt="2019-08-29T14:51:24.008" v="4" actId="1076"/>
          <pc:sldLayoutMkLst>
            <pc:docMk/>
            <pc:sldMasterMk cId="2069942698" sldId="2147483697"/>
            <pc:sldLayoutMk cId="765067456" sldId="2147483733"/>
          </pc:sldLayoutMkLst>
          <pc:picChg chg="add mod">
            <ac:chgData name="Tricha Shivas" userId="d28cc848-0556-42ec-bb2c-6505217c5ccf" providerId="ADAL" clId="{18BC0802-4AEC-4C85-97AC-2B5CCBDBB771}" dt="2019-08-29T14:51:24.008" v="4" actId="1076"/>
            <ac:picMkLst>
              <pc:docMk/>
              <pc:sldMasterMk cId="2069942698" sldId="2147483697"/>
              <pc:sldLayoutMk cId="765067456" sldId="2147483733"/>
              <ac:picMk id="5" creationId="{71F7FFFA-5F71-4515-AD22-71722CA6C5B2}"/>
            </ac:picMkLst>
          </pc:picChg>
        </pc:sldLayoutChg>
        <pc:sldLayoutChg chg="addSp modSp">
          <pc:chgData name="Tricha Shivas" userId="d28cc848-0556-42ec-bb2c-6505217c5ccf" providerId="ADAL" clId="{18BC0802-4AEC-4C85-97AC-2B5CCBDBB771}" dt="2019-08-29T14:51:14.757" v="2" actId="1076"/>
          <pc:sldLayoutMkLst>
            <pc:docMk/>
            <pc:sldMasterMk cId="2069942698" sldId="2147483697"/>
            <pc:sldLayoutMk cId="1656855267" sldId="2147483734"/>
          </pc:sldLayoutMkLst>
          <pc:picChg chg="add mod">
            <ac:chgData name="Tricha Shivas" userId="d28cc848-0556-42ec-bb2c-6505217c5ccf" providerId="ADAL" clId="{18BC0802-4AEC-4C85-97AC-2B5CCBDBB771}" dt="2019-08-29T14:51:14.757" v="2" actId="1076"/>
            <ac:picMkLst>
              <pc:docMk/>
              <pc:sldMasterMk cId="2069942698" sldId="2147483697"/>
              <pc:sldLayoutMk cId="1656855267" sldId="2147483734"/>
              <ac:picMk id="5" creationId="{9012536E-6E9D-4EAF-B9BE-87B203945230}"/>
            </ac:picMkLst>
          </pc:picChg>
        </pc:sldLayoutChg>
      </pc:sldMasterChg>
      <pc:sldMasterChg chg="modSldLayout">
        <pc:chgData name="Tricha Shivas" userId="d28cc848-0556-42ec-bb2c-6505217c5ccf" providerId="ADAL" clId="{18BC0802-4AEC-4C85-97AC-2B5CCBDBB771}" dt="2019-08-29T14:59:38.528" v="93" actId="1076"/>
        <pc:sldMasterMkLst>
          <pc:docMk/>
          <pc:sldMasterMk cId="1084999194" sldId="2147483735"/>
        </pc:sldMasterMkLst>
        <pc:sldLayoutChg chg="addSp modSp">
          <pc:chgData name="Tricha Shivas" userId="d28cc848-0556-42ec-bb2c-6505217c5ccf" providerId="ADAL" clId="{18BC0802-4AEC-4C85-97AC-2B5CCBDBB771}" dt="2019-08-29T14:59:38.528" v="93" actId="1076"/>
          <pc:sldLayoutMkLst>
            <pc:docMk/>
            <pc:sldMasterMk cId="1084999194" sldId="2147483735"/>
            <pc:sldLayoutMk cId="3893701706" sldId="2147483748"/>
          </pc:sldLayoutMkLst>
          <pc:picChg chg="add mod">
            <ac:chgData name="Tricha Shivas" userId="d28cc848-0556-42ec-bb2c-6505217c5ccf" providerId="ADAL" clId="{18BC0802-4AEC-4C85-97AC-2B5CCBDBB771}" dt="2019-08-29T14:59:38.528" v="93" actId="1076"/>
            <ac:picMkLst>
              <pc:docMk/>
              <pc:sldMasterMk cId="1084999194" sldId="2147483735"/>
              <pc:sldLayoutMk cId="3893701706" sldId="2147483748"/>
              <ac:picMk id="4" creationId="{B722F3B6-6561-4BE6-AEC9-0DA63478E7B1}"/>
            </ac:picMkLst>
          </pc:picChg>
        </pc:sldLayoutChg>
        <pc:sldLayoutChg chg="addSp modSp">
          <pc:chgData name="Tricha Shivas" userId="d28cc848-0556-42ec-bb2c-6505217c5ccf" providerId="ADAL" clId="{18BC0802-4AEC-4C85-97AC-2B5CCBDBB771}" dt="2019-08-29T14:59:28.653" v="91" actId="1076"/>
          <pc:sldLayoutMkLst>
            <pc:docMk/>
            <pc:sldMasterMk cId="1084999194" sldId="2147483735"/>
            <pc:sldLayoutMk cId="1174055605" sldId="2147483749"/>
          </pc:sldLayoutMkLst>
          <pc:picChg chg="add mod">
            <ac:chgData name="Tricha Shivas" userId="d28cc848-0556-42ec-bb2c-6505217c5ccf" providerId="ADAL" clId="{18BC0802-4AEC-4C85-97AC-2B5CCBDBB771}" dt="2019-08-29T14:59:28.653" v="91" actId="1076"/>
            <ac:picMkLst>
              <pc:docMk/>
              <pc:sldMasterMk cId="1084999194" sldId="2147483735"/>
              <pc:sldLayoutMk cId="1174055605" sldId="2147483749"/>
              <ac:picMk id="6" creationId="{7C8D0697-0F1C-40B1-8C77-799A7B880A69}"/>
            </ac:picMkLst>
          </pc:picChg>
        </pc:sldLayoutChg>
        <pc:sldLayoutChg chg="addSp modSp">
          <pc:chgData name="Tricha Shivas" userId="d28cc848-0556-42ec-bb2c-6505217c5ccf" providerId="ADAL" clId="{18BC0802-4AEC-4C85-97AC-2B5CCBDBB771}" dt="2019-08-29T14:59:19.808" v="89" actId="1076"/>
          <pc:sldLayoutMkLst>
            <pc:docMk/>
            <pc:sldMasterMk cId="1084999194" sldId="2147483735"/>
            <pc:sldLayoutMk cId="2029977653" sldId="2147483750"/>
          </pc:sldLayoutMkLst>
          <pc:picChg chg="add mod">
            <ac:chgData name="Tricha Shivas" userId="d28cc848-0556-42ec-bb2c-6505217c5ccf" providerId="ADAL" clId="{18BC0802-4AEC-4C85-97AC-2B5CCBDBB771}" dt="2019-08-29T14:59:19.808" v="89" actId="1076"/>
            <ac:picMkLst>
              <pc:docMk/>
              <pc:sldMasterMk cId="1084999194" sldId="2147483735"/>
              <pc:sldLayoutMk cId="2029977653" sldId="2147483750"/>
              <ac:picMk id="3" creationId="{59EB9F8A-EC76-4D28-83D2-3892EC6AD888}"/>
            </ac:picMkLst>
          </pc:picChg>
        </pc:sldLayoutChg>
        <pc:sldLayoutChg chg="addSp modSp">
          <pc:chgData name="Tricha Shivas" userId="d28cc848-0556-42ec-bb2c-6505217c5ccf" providerId="ADAL" clId="{18BC0802-4AEC-4C85-97AC-2B5CCBDBB771}" dt="2019-08-29T14:59:11.834" v="87" actId="1076"/>
          <pc:sldLayoutMkLst>
            <pc:docMk/>
            <pc:sldMasterMk cId="1084999194" sldId="2147483735"/>
            <pc:sldLayoutMk cId="3967688157" sldId="2147483751"/>
          </pc:sldLayoutMkLst>
          <pc:picChg chg="add mod">
            <ac:chgData name="Tricha Shivas" userId="d28cc848-0556-42ec-bb2c-6505217c5ccf" providerId="ADAL" clId="{18BC0802-4AEC-4C85-97AC-2B5CCBDBB771}" dt="2019-08-29T14:59:11.834" v="87" actId="1076"/>
            <ac:picMkLst>
              <pc:docMk/>
              <pc:sldMasterMk cId="1084999194" sldId="2147483735"/>
              <pc:sldLayoutMk cId="3967688157" sldId="2147483751"/>
              <ac:picMk id="4" creationId="{CAD642EE-3DD1-4F33-B702-C6013D7A3FB3}"/>
            </ac:picMkLst>
          </pc:picChg>
        </pc:sldLayoutChg>
        <pc:sldLayoutChg chg="addSp modSp">
          <pc:chgData name="Tricha Shivas" userId="d28cc848-0556-42ec-bb2c-6505217c5ccf" providerId="ADAL" clId="{18BC0802-4AEC-4C85-97AC-2B5CCBDBB771}" dt="2019-08-29T14:59:03.429" v="85" actId="1076"/>
          <pc:sldLayoutMkLst>
            <pc:docMk/>
            <pc:sldMasterMk cId="1084999194" sldId="2147483735"/>
            <pc:sldLayoutMk cId="922817784" sldId="2147483752"/>
          </pc:sldLayoutMkLst>
          <pc:picChg chg="add mod">
            <ac:chgData name="Tricha Shivas" userId="d28cc848-0556-42ec-bb2c-6505217c5ccf" providerId="ADAL" clId="{18BC0802-4AEC-4C85-97AC-2B5CCBDBB771}" dt="2019-08-29T14:59:03.429" v="85" actId="1076"/>
            <ac:picMkLst>
              <pc:docMk/>
              <pc:sldMasterMk cId="1084999194" sldId="2147483735"/>
              <pc:sldLayoutMk cId="922817784" sldId="2147483752"/>
              <ac:picMk id="4" creationId="{1B5A6466-1A45-497B-9D69-7F64FB0D2B37}"/>
            </ac:picMkLst>
          </pc:picChg>
        </pc:sldLayoutChg>
        <pc:sldLayoutChg chg="addSp modSp">
          <pc:chgData name="Tricha Shivas" userId="d28cc848-0556-42ec-bb2c-6505217c5ccf" providerId="ADAL" clId="{18BC0802-4AEC-4C85-97AC-2B5CCBDBB771}" dt="2019-08-29T14:58:57.455" v="83" actId="1076"/>
          <pc:sldLayoutMkLst>
            <pc:docMk/>
            <pc:sldMasterMk cId="1084999194" sldId="2147483735"/>
            <pc:sldLayoutMk cId="3428691079" sldId="2147483753"/>
          </pc:sldLayoutMkLst>
          <pc:picChg chg="add mod">
            <ac:chgData name="Tricha Shivas" userId="d28cc848-0556-42ec-bb2c-6505217c5ccf" providerId="ADAL" clId="{18BC0802-4AEC-4C85-97AC-2B5CCBDBB771}" dt="2019-08-29T14:58:57.455" v="83" actId="1076"/>
            <ac:picMkLst>
              <pc:docMk/>
              <pc:sldMasterMk cId="1084999194" sldId="2147483735"/>
              <pc:sldLayoutMk cId="3428691079" sldId="2147483753"/>
              <ac:picMk id="14" creationId="{B8E0FE33-52AD-4494-BD57-5FD19D67AE2F}"/>
            </ac:picMkLst>
          </pc:picChg>
        </pc:sldLayoutChg>
        <pc:sldLayoutChg chg="addSp modSp">
          <pc:chgData name="Tricha Shivas" userId="d28cc848-0556-42ec-bb2c-6505217c5ccf" providerId="ADAL" clId="{18BC0802-4AEC-4C85-97AC-2B5CCBDBB771}" dt="2019-08-29T14:58:43.742" v="81" actId="1076"/>
          <pc:sldLayoutMkLst>
            <pc:docMk/>
            <pc:sldMasterMk cId="1084999194" sldId="2147483735"/>
            <pc:sldLayoutMk cId="3467368877" sldId="2147483759"/>
          </pc:sldLayoutMkLst>
          <pc:picChg chg="add mod">
            <ac:chgData name="Tricha Shivas" userId="d28cc848-0556-42ec-bb2c-6505217c5ccf" providerId="ADAL" clId="{18BC0802-4AEC-4C85-97AC-2B5CCBDBB771}" dt="2019-08-29T14:58:43.742" v="81" actId="1076"/>
            <ac:picMkLst>
              <pc:docMk/>
              <pc:sldMasterMk cId="1084999194" sldId="2147483735"/>
              <pc:sldLayoutMk cId="3467368877" sldId="2147483759"/>
              <ac:picMk id="7" creationId="{8874957B-FC64-4D22-9C41-63E84E49516F}"/>
            </ac:picMkLst>
          </pc:picChg>
        </pc:sldLayoutChg>
        <pc:sldLayoutChg chg="addSp modSp">
          <pc:chgData name="Tricha Shivas" userId="d28cc848-0556-42ec-bb2c-6505217c5ccf" providerId="ADAL" clId="{18BC0802-4AEC-4C85-97AC-2B5CCBDBB771}" dt="2019-08-29T14:58:35.677" v="79" actId="1076"/>
          <pc:sldLayoutMkLst>
            <pc:docMk/>
            <pc:sldMasterMk cId="1084999194" sldId="2147483735"/>
            <pc:sldLayoutMk cId="869295517" sldId="2147483760"/>
          </pc:sldLayoutMkLst>
          <pc:spChg chg="mod">
            <ac:chgData name="Tricha Shivas" userId="d28cc848-0556-42ec-bb2c-6505217c5ccf" providerId="ADAL" clId="{18BC0802-4AEC-4C85-97AC-2B5CCBDBB771}" dt="2019-08-29T14:58:29.094" v="77" actId="1076"/>
            <ac:spMkLst>
              <pc:docMk/>
              <pc:sldMasterMk cId="1084999194" sldId="2147483735"/>
              <pc:sldLayoutMk cId="869295517" sldId="2147483760"/>
              <ac:spMk id="11" creationId="{00000000-0000-0000-0000-000000000000}"/>
            </ac:spMkLst>
          </pc:spChg>
          <pc:picChg chg="add mod">
            <ac:chgData name="Tricha Shivas" userId="d28cc848-0556-42ec-bb2c-6505217c5ccf" providerId="ADAL" clId="{18BC0802-4AEC-4C85-97AC-2B5CCBDBB771}" dt="2019-08-29T14:58:35.677" v="79" actId="1076"/>
            <ac:picMkLst>
              <pc:docMk/>
              <pc:sldMasterMk cId="1084999194" sldId="2147483735"/>
              <pc:sldLayoutMk cId="869295517" sldId="2147483760"/>
              <ac:picMk id="13" creationId="{8F125CDC-2C0A-47C6-AAC2-5CAA0CA855ED}"/>
            </ac:picMkLst>
          </pc:picChg>
        </pc:sldLayoutChg>
        <pc:sldLayoutChg chg="addSp modSp">
          <pc:chgData name="Tricha Shivas" userId="d28cc848-0556-42ec-bb2c-6505217c5ccf" providerId="ADAL" clId="{18BC0802-4AEC-4C85-97AC-2B5CCBDBB771}" dt="2019-08-29T14:58:19.746" v="75" actId="1076"/>
          <pc:sldLayoutMkLst>
            <pc:docMk/>
            <pc:sldMasterMk cId="1084999194" sldId="2147483735"/>
            <pc:sldLayoutMk cId="1090982436" sldId="2147483761"/>
          </pc:sldLayoutMkLst>
          <pc:picChg chg="add mod">
            <ac:chgData name="Tricha Shivas" userId="d28cc848-0556-42ec-bb2c-6505217c5ccf" providerId="ADAL" clId="{18BC0802-4AEC-4C85-97AC-2B5CCBDBB771}" dt="2019-08-29T14:58:19.746" v="75" actId="1076"/>
            <ac:picMkLst>
              <pc:docMk/>
              <pc:sldMasterMk cId="1084999194" sldId="2147483735"/>
              <pc:sldLayoutMk cId="1090982436" sldId="2147483761"/>
              <ac:picMk id="7" creationId="{3B3559E4-970A-4D68-AAD6-0047B6B44C27}"/>
            </ac:picMkLst>
          </pc:picChg>
        </pc:sldLayoutChg>
        <pc:sldLayoutChg chg="addSp modSp">
          <pc:chgData name="Tricha Shivas" userId="d28cc848-0556-42ec-bb2c-6505217c5ccf" providerId="ADAL" clId="{18BC0802-4AEC-4C85-97AC-2B5CCBDBB771}" dt="2019-08-29T14:58:11.728" v="73" actId="1076"/>
          <pc:sldLayoutMkLst>
            <pc:docMk/>
            <pc:sldMasterMk cId="1084999194" sldId="2147483735"/>
            <pc:sldLayoutMk cId="3852112454" sldId="2147483762"/>
          </pc:sldLayoutMkLst>
          <pc:picChg chg="add mod">
            <ac:chgData name="Tricha Shivas" userId="d28cc848-0556-42ec-bb2c-6505217c5ccf" providerId="ADAL" clId="{18BC0802-4AEC-4C85-97AC-2B5CCBDBB771}" dt="2019-08-29T14:58:11.728" v="73" actId="1076"/>
            <ac:picMkLst>
              <pc:docMk/>
              <pc:sldMasterMk cId="1084999194" sldId="2147483735"/>
              <pc:sldLayoutMk cId="3852112454" sldId="2147483762"/>
              <ac:picMk id="9" creationId="{A424E349-3C27-4878-B445-D71872D21B7A}"/>
            </ac:picMkLst>
          </pc:picChg>
        </pc:sldLayoutChg>
        <pc:sldLayoutChg chg="addSp modSp">
          <pc:chgData name="Tricha Shivas" userId="d28cc848-0556-42ec-bb2c-6505217c5ccf" providerId="ADAL" clId="{18BC0802-4AEC-4C85-97AC-2B5CCBDBB771}" dt="2019-08-29T14:58:04.630" v="71" actId="1076"/>
          <pc:sldLayoutMkLst>
            <pc:docMk/>
            <pc:sldMasterMk cId="1084999194" sldId="2147483735"/>
            <pc:sldLayoutMk cId="665322528" sldId="2147483763"/>
          </pc:sldLayoutMkLst>
          <pc:picChg chg="add mod">
            <ac:chgData name="Tricha Shivas" userId="d28cc848-0556-42ec-bb2c-6505217c5ccf" providerId="ADAL" clId="{18BC0802-4AEC-4C85-97AC-2B5CCBDBB771}" dt="2019-08-29T14:58:04.630" v="71" actId="1076"/>
            <ac:picMkLst>
              <pc:docMk/>
              <pc:sldMasterMk cId="1084999194" sldId="2147483735"/>
              <pc:sldLayoutMk cId="665322528" sldId="2147483763"/>
              <ac:picMk id="7" creationId="{D720D407-4B82-45BC-8FC4-50EB918FDDB2}"/>
            </ac:picMkLst>
          </pc:picChg>
        </pc:sldLayoutChg>
        <pc:sldLayoutChg chg="addSp modSp">
          <pc:chgData name="Tricha Shivas" userId="d28cc848-0556-42ec-bb2c-6505217c5ccf" providerId="ADAL" clId="{18BC0802-4AEC-4C85-97AC-2B5CCBDBB771}" dt="2019-08-29T14:57:57.641" v="69" actId="1076"/>
          <pc:sldLayoutMkLst>
            <pc:docMk/>
            <pc:sldMasterMk cId="1084999194" sldId="2147483735"/>
            <pc:sldLayoutMk cId="3747888506" sldId="2147483764"/>
          </pc:sldLayoutMkLst>
          <pc:picChg chg="add mod">
            <ac:chgData name="Tricha Shivas" userId="d28cc848-0556-42ec-bb2c-6505217c5ccf" providerId="ADAL" clId="{18BC0802-4AEC-4C85-97AC-2B5CCBDBB771}" dt="2019-08-29T14:57:57.641" v="69" actId="1076"/>
            <ac:picMkLst>
              <pc:docMk/>
              <pc:sldMasterMk cId="1084999194" sldId="2147483735"/>
              <pc:sldLayoutMk cId="3747888506" sldId="2147483764"/>
              <ac:picMk id="5" creationId="{50C72F08-C593-45E6-898C-4E44E7733721}"/>
            </ac:picMkLst>
          </pc:picChg>
        </pc:sldLayoutChg>
        <pc:sldLayoutChg chg="addSp modSp">
          <pc:chgData name="Tricha Shivas" userId="d28cc848-0556-42ec-bb2c-6505217c5ccf" providerId="ADAL" clId="{18BC0802-4AEC-4C85-97AC-2B5CCBDBB771}" dt="2019-08-29T14:57:50.683" v="67" actId="1076"/>
          <pc:sldLayoutMkLst>
            <pc:docMk/>
            <pc:sldMasterMk cId="1084999194" sldId="2147483735"/>
            <pc:sldLayoutMk cId="287425791" sldId="2147483765"/>
          </pc:sldLayoutMkLst>
          <pc:picChg chg="add mod">
            <ac:chgData name="Tricha Shivas" userId="d28cc848-0556-42ec-bb2c-6505217c5ccf" providerId="ADAL" clId="{18BC0802-4AEC-4C85-97AC-2B5CCBDBB771}" dt="2019-08-29T14:57:50.683" v="67" actId="1076"/>
            <ac:picMkLst>
              <pc:docMk/>
              <pc:sldMasterMk cId="1084999194" sldId="2147483735"/>
              <pc:sldLayoutMk cId="287425791" sldId="2147483765"/>
              <ac:picMk id="7" creationId="{4CDF37D5-2D1B-493F-95CD-117655A12A3F}"/>
            </ac:picMkLst>
          </pc:picChg>
        </pc:sldLayoutChg>
        <pc:sldLayoutChg chg="addSp modSp">
          <pc:chgData name="Tricha Shivas" userId="d28cc848-0556-42ec-bb2c-6505217c5ccf" providerId="ADAL" clId="{18BC0802-4AEC-4C85-97AC-2B5CCBDBB771}" dt="2019-08-29T14:57:42.993" v="65" actId="1076"/>
          <pc:sldLayoutMkLst>
            <pc:docMk/>
            <pc:sldMasterMk cId="1084999194" sldId="2147483735"/>
            <pc:sldLayoutMk cId="567076666" sldId="2147483766"/>
          </pc:sldLayoutMkLst>
          <pc:picChg chg="add mod">
            <ac:chgData name="Tricha Shivas" userId="d28cc848-0556-42ec-bb2c-6505217c5ccf" providerId="ADAL" clId="{18BC0802-4AEC-4C85-97AC-2B5CCBDBB771}" dt="2019-08-29T14:57:42.993" v="65" actId="1076"/>
            <ac:picMkLst>
              <pc:docMk/>
              <pc:sldMasterMk cId="1084999194" sldId="2147483735"/>
              <pc:sldLayoutMk cId="567076666" sldId="2147483766"/>
              <ac:picMk id="5" creationId="{0D113F00-F097-4D82-BCDD-E351987546ED}"/>
            </ac:picMkLst>
          </pc:picChg>
        </pc:sldLayoutChg>
        <pc:sldLayoutChg chg="addSp modSp">
          <pc:chgData name="Tricha Shivas" userId="d28cc848-0556-42ec-bb2c-6505217c5ccf" providerId="ADAL" clId="{18BC0802-4AEC-4C85-97AC-2B5CCBDBB771}" dt="2019-08-29T14:57:33.383" v="63" actId="1076"/>
          <pc:sldLayoutMkLst>
            <pc:docMk/>
            <pc:sldMasterMk cId="1084999194" sldId="2147483735"/>
            <pc:sldLayoutMk cId="808520313" sldId="2147483767"/>
          </pc:sldLayoutMkLst>
          <pc:picChg chg="add mod">
            <ac:chgData name="Tricha Shivas" userId="d28cc848-0556-42ec-bb2c-6505217c5ccf" providerId="ADAL" clId="{18BC0802-4AEC-4C85-97AC-2B5CCBDBB771}" dt="2019-08-29T14:57:33.383" v="63" actId="1076"/>
            <ac:picMkLst>
              <pc:docMk/>
              <pc:sldMasterMk cId="1084999194" sldId="2147483735"/>
              <pc:sldLayoutMk cId="808520313" sldId="2147483767"/>
              <ac:picMk id="5" creationId="{62484554-F68D-475F-BAF5-5F48BB7F57DF}"/>
            </ac:picMkLst>
          </pc:picChg>
        </pc:sldLayoutChg>
        <pc:sldLayoutChg chg="addSp modSp">
          <pc:chgData name="Tricha Shivas" userId="d28cc848-0556-42ec-bb2c-6505217c5ccf" providerId="ADAL" clId="{18BC0802-4AEC-4C85-97AC-2B5CCBDBB771}" dt="2019-08-29T14:57:25.161" v="60" actId="1076"/>
          <pc:sldLayoutMkLst>
            <pc:docMk/>
            <pc:sldMasterMk cId="1084999194" sldId="2147483735"/>
            <pc:sldLayoutMk cId="2791765854" sldId="2147483768"/>
          </pc:sldLayoutMkLst>
          <pc:picChg chg="add mod">
            <ac:chgData name="Tricha Shivas" userId="d28cc848-0556-42ec-bb2c-6505217c5ccf" providerId="ADAL" clId="{18BC0802-4AEC-4C85-97AC-2B5CCBDBB771}" dt="2019-08-29T14:57:25.161" v="60" actId="1076"/>
            <ac:picMkLst>
              <pc:docMk/>
              <pc:sldMasterMk cId="1084999194" sldId="2147483735"/>
              <pc:sldLayoutMk cId="2791765854" sldId="2147483768"/>
              <ac:picMk id="5" creationId="{F42A755D-798E-4CCB-BAF3-8C0C7394F60C}"/>
            </ac:picMkLst>
          </pc:picChg>
        </pc:sldLayoutChg>
        <pc:sldLayoutChg chg="addSp modSp">
          <pc:chgData name="Tricha Shivas" userId="d28cc848-0556-42ec-bb2c-6505217c5ccf" providerId="ADAL" clId="{18BC0802-4AEC-4C85-97AC-2B5CCBDBB771}" dt="2019-08-29T14:57:18.390" v="58" actId="1076"/>
          <pc:sldLayoutMkLst>
            <pc:docMk/>
            <pc:sldMasterMk cId="1084999194" sldId="2147483735"/>
            <pc:sldLayoutMk cId="2145326225" sldId="2147483769"/>
          </pc:sldLayoutMkLst>
          <pc:picChg chg="add mod">
            <ac:chgData name="Tricha Shivas" userId="d28cc848-0556-42ec-bb2c-6505217c5ccf" providerId="ADAL" clId="{18BC0802-4AEC-4C85-97AC-2B5CCBDBB771}" dt="2019-08-29T14:57:18.390" v="58" actId="1076"/>
            <ac:picMkLst>
              <pc:docMk/>
              <pc:sldMasterMk cId="1084999194" sldId="2147483735"/>
              <pc:sldLayoutMk cId="2145326225" sldId="2147483769"/>
              <ac:picMk id="6" creationId="{F62BA9A6-F02A-48DF-B17D-F2A8C12D92A3}"/>
            </ac:picMkLst>
          </pc:picChg>
        </pc:sldLayoutChg>
        <pc:sldLayoutChg chg="addSp modSp">
          <pc:chgData name="Tricha Shivas" userId="d28cc848-0556-42ec-bb2c-6505217c5ccf" providerId="ADAL" clId="{18BC0802-4AEC-4C85-97AC-2B5CCBDBB771}" dt="2019-08-29T14:57:11.480" v="56" actId="1076"/>
          <pc:sldLayoutMkLst>
            <pc:docMk/>
            <pc:sldMasterMk cId="1084999194" sldId="2147483735"/>
            <pc:sldLayoutMk cId="3038305717" sldId="2147483770"/>
          </pc:sldLayoutMkLst>
          <pc:picChg chg="add mod">
            <ac:chgData name="Tricha Shivas" userId="d28cc848-0556-42ec-bb2c-6505217c5ccf" providerId="ADAL" clId="{18BC0802-4AEC-4C85-97AC-2B5CCBDBB771}" dt="2019-08-29T14:57:11.480" v="56" actId="1076"/>
            <ac:picMkLst>
              <pc:docMk/>
              <pc:sldMasterMk cId="1084999194" sldId="2147483735"/>
              <pc:sldLayoutMk cId="3038305717" sldId="2147483770"/>
              <ac:picMk id="8" creationId="{7A38CEAA-C9CB-486E-B184-24F50F05439D}"/>
            </ac:picMkLst>
          </pc:picChg>
        </pc:sldLayoutChg>
        <pc:sldLayoutChg chg="addSp modSp">
          <pc:chgData name="Tricha Shivas" userId="d28cc848-0556-42ec-bb2c-6505217c5ccf" providerId="ADAL" clId="{18BC0802-4AEC-4C85-97AC-2B5CCBDBB771}" dt="2019-08-29T14:57:02.415" v="53" actId="1076"/>
          <pc:sldLayoutMkLst>
            <pc:docMk/>
            <pc:sldMasterMk cId="1084999194" sldId="2147483735"/>
            <pc:sldLayoutMk cId="2982842473" sldId="2147483771"/>
          </pc:sldLayoutMkLst>
          <pc:picChg chg="add mod">
            <ac:chgData name="Tricha Shivas" userId="d28cc848-0556-42ec-bb2c-6505217c5ccf" providerId="ADAL" clId="{18BC0802-4AEC-4C85-97AC-2B5CCBDBB771}" dt="2019-08-29T14:57:02.415" v="53" actId="1076"/>
            <ac:picMkLst>
              <pc:docMk/>
              <pc:sldMasterMk cId="1084999194" sldId="2147483735"/>
              <pc:sldLayoutMk cId="2982842473" sldId="2147483771"/>
              <ac:picMk id="5" creationId="{C328D01D-D88B-40DB-BA84-02E4BB24FD2A}"/>
            </ac:picMkLst>
          </pc:picChg>
        </pc:sldLayoutChg>
        <pc:sldLayoutChg chg="addSp modSp">
          <pc:chgData name="Tricha Shivas" userId="d28cc848-0556-42ec-bb2c-6505217c5ccf" providerId="ADAL" clId="{18BC0802-4AEC-4C85-97AC-2B5CCBDBB771}" dt="2019-08-29T14:56:56.016" v="51" actId="1076"/>
          <pc:sldLayoutMkLst>
            <pc:docMk/>
            <pc:sldMasterMk cId="1084999194" sldId="2147483735"/>
            <pc:sldLayoutMk cId="1446011247" sldId="2147483772"/>
          </pc:sldLayoutMkLst>
          <pc:picChg chg="add mod">
            <ac:chgData name="Tricha Shivas" userId="d28cc848-0556-42ec-bb2c-6505217c5ccf" providerId="ADAL" clId="{18BC0802-4AEC-4C85-97AC-2B5CCBDBB771}" dt="2019-08-29T14:56:56.016" v="51" actId="1076"/>
            <ac:picMkLst>
              <pc:docMk/>
              <pc:sldMasterMk cId="1084999194" sldId="2147483735"/>
              <pc:sldLayoutMk cId="1446011247" sldId="2147483772"/>
              <ac:picMk id="5" creationId="{0A0F8BA4-C94A-45AF-890D-5BDDBADEF3C8}"/>
            </ac:picMkLst>
          </pc:pic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A53BCF-6A7E-4284-BFD1-ED56F802FF5F}" type="doc">
      <dgm:prSet loTypeId="urn:microsoft.com/office/officeart/2005/8/layout/hProcess11" loCatId="process" qsTypeId="urn:microsoft.com/office/officeart/2005/8/quickstyle/simple4" qsCatId="simple" csTypeId="urn:microsoft.com/office/officeart/2005/8/colors/accent0_2" csCatId="mainScheme" phldr="1"/>
      <dgm:spPr/>
    </dgm:pt>
    <dgm:pt modelId="{89CF1A2F-412F-48FB-A778-6819413AAF75}">
      <dgm:prSet phldrT="[Text]" custT="1"/>
      <dgm:spPr/>
      <dgm:t>
        <a:bodyPr/>
        <a:lstStyle/>
        <a:p>
          <a:r>
            <a:rPr lang="en-US" sz="1400" b="0" dirty="0"/>
            <a:t>Enrollment</a:t>
          </a:r>
        </a:p>
      </dgm:t>
    </dgm:pt>
    <dgm:pt modelId="{CF72249E-5741-404C-A0EA-00DF689AB7AE}" type="parTrans" cxnId="{B64E69DE-5AA0-4E84-B2C1-5004A357CF2D}">
      <dgm:prSet/>
      <dgm:spPr/>
      <dgm:t>
        <a:bodyPr/>
        <a:lstStyle/>
        <a:p>
          <a:endParaRPr lang="en-US" sz="1600" b="1"/>
        </a:p>
      </dgm:t>
    </dgm:pt>
    <dgm:pt modelId="{8AAE255B-D48C-4AA1-820D-8D0CDF216CFA}" type="sibTrans" cxnId="{B64E69DE-5AA0-4E84-B2C1-5004A357CF2D}">
      <dgm:prSet/>
      <dgm:spPr/>
      <dgm:t>
        <a:bodyPr/>
        <a:lstStyle/>
        <a:p>
          <a:endParaRPr lang="en-US" sz="1600" b="1"/>
        </a:p>
      </dgm:t>
    </dgm:pt>
    <dgm:pt modelId="{371B3707-1F1A-4306-9B53-7ED99879A16C}">
      <dgm:prSet phldrT="[Text]" custT="1"/>
      <dgm:spPr/>
      <dgm:t>
        <a:bodyPr/>
        <a:lstStyle/>
        <a:p>
          <a:r>
            <a:rPr lang="en-US" sz="1400" b="0" dirty="0"/>
            <a:t>PA/Appeal Support</a:t>
          </a:r>
        </a:p>
      </dgm:t>
    </dgm:pt>
    <dgm:pt modelId="{2EC225C3-E771-4CA1-B0AD-867F10824880}" type="parTrans" cxnId="{F2B6CC5C-D631-42BD-A46C-3C64C803735F}">
      <dgm:prSet/>
      <dgm:spPr/>
      <dgm:t>
        <a:bodyPr/>
        <a:lstStyle/>
        <a:p>
          <a:endParaRPr lang="en-US" sz="1600" b="1"/>
        </a:p>
      </dgm:t>
    </dgm:pt>
    <dgm:pt modelId="{06AD3FE5-4CB3-44F3-9C1A-104325E7BB5E}" type="sibTrans" cxnId="{F2B6CC5C-D631-42BD-A46C-3C64C803735F}">
      <dgm:prSet/>
      <dgm:spPr/>
      <dgm:t>
        <a:bodyPr/>
        <a:lstStyle/>
        <a:p>
          <a:endParaRPr lang="en-US" sz="1600" b="1"/>
        </a:p>
      </dgm:t>
    </dgm:pt>
    <dgm:pt modelId="{A5BFB287-F9C8-4884-AC5D-0BD2D656A3E7}">
      <dgm:prSet phldrT="[Text]" custT="1"/>
      <dgm:spPr/>
      <dgm:t>
        <a:bodyPr/>
        <a:lstStyle/>
        <a:p>
          <a:r>
            <a:rPr lang="en-US" sz="1400" b="0" dirty="0"/>
            <a:t>Summary of Benefits to patient/HCP</a:t>
          </a:r>
        </a:p>
      </dgm:t>
    </dgm:pt>
    <dgm:pt modelId="{0F426933-7296-44FD-A153-28933A68D396}" type="parTrans" cxnId="{73830F9F-528B-4E67-8B6B-10A7DEA6EBD7}">
      <dgm:prSet/>
      <dgm:spPr/>
      <dgm:t>
        <a:bodyPr/>
        <a:lstStyle/>
        <a:p>
          <a:endParaRPr lang="en-US"/>
        </a:p>
      </dgm:t>
    </dgm:pt>
    <dgm:pt modelId="{3FAAB654-204C-4844-A5F2-EC3F71CE92AE}" type="sibTrans" cxnId="{73830F9F-528B-4E67-8B6B-10A7DEA6EBD7}">
      <dgm:prSet/>
      <dgm:spPr/>
      <dgm:t>
        <a:bodyPr/>
        <a:lstStyle/>
        <a:p>
          <a:endParaRPr lang="en-US"/>
        </a:p>
      </dgm:t>
    </dgm:pt>
    <dgm:pt modelId="{2ECD0267-73CF-4327-806B-0F4644024333}">
      <dgm:prSet phldrT="[Text]" custT="1"/>
      <dgm:spPr/>
      <dgm:t>
        <a:bodyPr/>
        <a:lstStyle/>
        <a:p>
          <a:r>
            <a:rPr lang="en-US" sz="1400" b="0" dirty="0"/>
            <a:t>Starter/Bridge</a:t>
          </a:r>
        </a:p>
      </dgm:t>
    </dgm:pt>
    <dgm:pt modelId="{A6A4901F-AF0B-4D1F-B75E-F4013C27759B}" type="sibTrans" cxnId="{B0E05709-416F-426C-80D9-AB64BE1F06A2}">
      <dgm:prSet/>
      <dgm:spPr/>
      <dgm:t>
        <a:bodyPr/>
        <a:lstStyle/>
        <a:p>
          <a:endParaRPr lang="en-US" sz="1600" b="1"/>
        </a:p>
      </dgm:t>
    </dgm:pt>
    <dgm:pt modelId="{A664994E-6AA4-4C26-8195-542A250984CD}" type="parTrans" cxnId="{B0E05709-416F-426C-80D9-AB64BE1F06A2}">
      <dgm:prSet/>
      <dgm:spPr/>
      <dgm:t>
        <a:bodyPr/>
        <a:lstStyle/>
        <a:p>
          <a:endParaRPr lang="en-US" sz="1600" b="1"/>
        </a:p>
      </dgm:t>
    </dgm:pt>
    <dgm:pt modelId="{1B5E69FE-F935-4EFC-8C25-702524D75E1F}">
      <dgm:prSet phldrT="[Text]" custT="1"/>
      <dgm:spPr/>
      <dgm:t>
        <a:bodyPr/>
        <a:lstStyle/>
        <a:p>
          <a:r>
            <a:rPr lang="en-US" sz="1400" b="0" dirty="0"/>
            <a:t>Benefit Investigation</a:t>
          </a:r>
        </a:p>
      </dgm:t>
    </dgm:pt>
    <dgm:pt modelId="{94E63B51-5E85-41FF-B8A6-8FD84D3EF1BE}" type="sibTrans" cxnId="{0AB960DA-5E05-4681-AAE6-74E610CEAAE1}">
      <dgm:prSet/>
      <dgm:spPr/>
      <dgm:t>
        <a:bodyPr/>
        <a:lstStyle/>
        <a:p>
          <a:endParaRPr lang="en-US" sz="1600" b="1"/>
        </a:p>
      </dgm:t>
    </dgm:pt>
    <dgm:pt modelId="{E8231195-2E13-4176-9EF9-81EDEBA410A5}" type="parTrans" cxnId="{0AB960DA-5E05-4681-AAE6-74E610CEAAE1}">
      <dgm:prSet/>
      <dgm:spPr/>
      <dgm:t>
        <a:bodyPr/>
        <a:lstStyle/>
        <a:p>
          <a:endParaRPr lang="en-US" sz="1600" b="1"/>
        </a:p>
      </dgm:t>
    </dgm:pt>
    <dgm:pt modelId="{364C0A22-9C48-4670-9222-16187E152FA9}">
      <dgm:prSet/>
      <dgm:spPr/>
      <dgm:t>
        <a:bodyPr/>
        <a:lstStyle/>
        <a:p>
          <a:endParaRPr lang="en-US"/>
        </a:p>
      </dgm:t>
    </dgm:pt>
    <dgm:pt modelId="{BDB3604C-44EA-42E9-B7A8-60033A5A8D75}" type="parTrans" cxnId="{57EFBDBA-A2BB-4C8F-97B2-40DB7E22B4AA}">
      <dgm:prSet/>
      <dgm:spPr/>
      <dgm:t>
        <a:bodyPr/>
        <a:lstStyle/>
        <a:p>
          <a:endParaRPr lang="en-US"/>
        </a:p>
      </dgm:t>
    </dgm:pt>
    <dgm:pt modelId="{FE6385F9-8DE9-4FA1-A280-F1931FEE378C}" type="sibTrans" cxnId="{57EFBDBA-A2BB-4C8F-97B2-40DB7E22B4AA}">
      <dgm:prSet/>
      <dgm:spPr/>
      <dgm:t>
        <a:bodyPr/>
        <a:lstStyle/>
        <a:p>
          <a:endParaRPr lang="en-US"/>
        </a:p>
      </dgm:t>
    </dgm:pt>
    <dgm:pt modelId="{1EA1E5C2-D7F5-45A0-938A-D4465A23168E}" type="pres">
      <dgm:prSet presAssocID="{EBA53BCF-6A7E-4284-BFD1-ED56F802FF5F}" presName="Name0" presStyleCnt="0">
        <dgm:presLayoutVars>
          <dgm:dir/>
          <dgm:resizeHandles val="exact"/>
        </dgm:presLayoutVars>
      </dgm:prSet>
      <dgm:spPr/>
    </dgm:pt>
    <dgm:pt modelId="{5685A62C-CCC7-48C0-8420-FDE8FC6457F2}" type="pres">
      <dgm:prSet presAssocID="{EBA53BCF-6A7E-4284-BFD1-ED56F802FF5F}" presName="arrow" presStyleLbl="bgShp" presStyleIdx="0" presStyleCnt="1"/>
      <dgm:spPr/>
    </dgm:pt>
    <dgm:pt modelId="{73E45ED4-7429-4D48-9705-8C8CEEDB175E}" type="pres">
      <dgm:prSet presAssocID="{EBA53BCF-6A7E-4284-BFD1-ED56F802FF5F}" presName="points" presStyleCnt="0"/>
      <dgm:spPr/>
    </dgm:pt>
    <dgm:pt modelId="{D27132BE-D3C3-4711-B3A3-99FF6040C126}" type="pres">
      <dgm:prSet presAssocID="{89CF1A2F-412F-48FB-A778-6819413AAF75}" presName="compositeA" presStyleCnt="0"/>
      <dgm:spPr/>
    </dgm:pt>
    <dgm:pt modelId="{2064E034-8EA6-41C3-8291-8317AEB5E14F}" type="pres">
      <dgm:prSet presAssocID="{89CF1A2F-412F-48FB-A778-6819413AAF75}" presName="textA" presStyleLbl="revTx" presStyleIdx="0" presStyleCnt="6">
        <dgm:presLayoutVars>
          <dgm:bulletEnabled val="1"/>
        </dgm:presLayoutVars>
      </dgm:prSet>
      <dgm:spPr/>
    </dgm:pt>
    <dgm:pt modelId="{45B4DB13-1323-4FC7-8924-299210304471}" type="pres">
      <dgm:prSet presAssocID="{89CF1A2F-412F-48FB-A778-6819413AAF75}" presName="circleA" presStyleLbl="node1" presStyleIdx="0" presStyleCnt="6"/>
      <dgm:spPr/>
    </dgm:pt>
    <dgm:pt modelId="{9ADE9B3E-8521-4997-9A55-EFA53F2C50D2}" type="pres">
      <dgm:prSet presAssocID="{89CF1A2F-412F-48FB-A778-6819413AAF75}" presName="spaceA" presStyleCnt="0"/>
      <dgm:spPr/>
    </dgm:pt>
    <dgm:pt modelId="{4A070913-7B8C-4B09-96B3-6155D37678B0}" type="pres">
      <dgm:prSet presAssocID="{8AAE255B-D48C-4AA1-820D-8D0CDF216CFA}" presName="space" presStyleCnt="0"/>
      <dgm:spPr/>
    </dgm:pt>
    <dgm:pt modelId="{C232E506-4BB0-472A-AB35-EB1048C43C76}" type="pres">
      <dgm:prSet presAssocID="{1B5E69FE-F935-4EFC-8C25-702524D75E1F}" presName="compositeB" presStyleCnt="0"/>
      <dgm:spPr/>
    </dgm:pt>
    <dgm:pt modelId="{79418609-00B3-4749-BEF5-840AA6FF7E9A}" type="pres">
      <dgm:prSet presAssocID="{1B5E69FE-F935-4EFC-8C25-702524D75E1F}" presName="textB" presStyleLbl="revTx" presStyleIdx="1" presStyleCnt="6" custScaleX="116174" custLinFactY="-3070" custLinFactNeighborX="-4402" custLinFactNeighborY="-100000">
        <dgm:presLayoutVars>
          <dgm:bulletEnabled val="1"/>
        </dgm:presLayoutVars>
      </dgm:prSet>
      <dgm:spPr/>
    </dgm:pt>
    <dgm:pt modelId="{42F12DCF-FCD7-4645-9A75-3BAD4EEA6BA4}" type="pres">
      <dgm:prSet presAssocID="{1B5E69FE-F935-4EFC-8C25-702524D75E1F}" presName="circleB" presStyleLbl="node1" presStyleIdx="1" presStyleCnt="6" custLinFactNeighborX="-11633"/>
      <dgm:spPr/>
    </dgm:pt>
    <dgm:pt modelId="{B96C5A9D-C38F-436B-ADF7-0CC63D135F84}" type="pres">
      <dgm:prSet presAssocID="{1B5E69FE-F935-4EFC-8C25-702524D75E1F}" presName="spaceB" presStyleCnt="0"/>
      <dgm:spPr/>
    </dgm:pt>
    <dgm:pt modelId="{89CA8FEF-581C-481C-99B1-058F523E64B8}" type="pres">
      <dgm:prSet presAssocID="{94E63B51-5E85-41FF-B8A6-8FD84D3EF1BE}" presName="space" presStyleCnt="0"/>
      <dgm:spPr/>
    </dgm:pt>
    <dgm:pt modelId="{8728DCC9-EA23-49BA-B70D-0A0FCFEFD1AC}" type="pres">
      <dgm:prSet presAssocID="{2ECD0267-73CF-4327-806B-0F4644024333}" presName="compositeA" presStyleCnt="0"/>
      <dgm:spPr/>
    </dgm:pt>
    <dgm:pt modelId="{27C6F536-1607-47CB-A120-010ACD6DA0C6}" type="pres">
      <dgm:prSet presAssocID="{2ECD0267-73CF-4327-806B-0F4644024333}" presName="textA" presStyleLbl="revTx" presStyleIdx="2" presStyleCnt="6" custScaleX="121682" custScaleY="94317" custLinFactNeighborX="-3000" custLinFactNeighborY="-1421">
        <dgm:presLayoutVars>
          <dgm:bulletEnabled val="1"/>
        </dgm:presLayoutVars>
      </dgm:prSet>
      <dgm:spPr/>
    </dgm:pt>
    <dgm:pt modelId="{8393A86F-A93D-41E3-9899-1B2802156AE2}" type="pres">
      <dgm:prSet presAssocID="{2ECD0267-73CF-4327-806B-0F4644024333}" presName="circleA" presStyleLbl="node1" presStyleIdx="2" presStyleCnt="6" custLinFactNeighborX="-5198"/>
      <dgm:spPr/>
    </dgm:pt>
    <dgm:pt modelId="{EA191BD8-0B65-459E-ADF3-1BF40C9ACEA7}" type="pres">
      <dgm:prSet presAssocID="{2ECD0267-73CF-4327-806B-0F4644024333}" presName="spaceA" presStyleCnt="0"/>
      <dgm:spPr/>
    </dgm:pt>
    <dgm:pt modelId="{34A6074F-C06F-4FE7-BC4C-165851BB177D}" type="pres">
      <dgm:prSet presAssocID="{A6A4901F-AF0B-4D1F-B75E-F4013C27759B}" presName="space" presStyleCnt="0"/>
      <dgm:spPr/>
    </dgm:pt>
    <dgm:pt modelId="{521D85DF-3A02-4C56-9E57-60AE4B7F0513}" type="pres">
      <dgm:prSet presAssocID="{371B3707-1F1A-4306-9B53-7ED99879A16C}" presName="compositeB" presStyleCnt="0"/>
      <dgm:spPr/>
    </dgm:pt>
    <dgm:pt modelId="{E405E0C7-0B28-4349-9345-9F196E0E3B24}" type="pres">
      <dgm:prSet presAssocID="{371B3707-1F1A-4306-9B53-7ED99879A16C}" presName="textB" presStyleLbl="revTx" presStyleIdx="3" presStyleCnt="6" custScaleY="83039" custLinFactY="-8110" custLinFactNeighborX="3722" custLinFactNeighborY="-100000">
        <dgm:presLayoutVars>
          <dgm:bulletEnabled val="1"/>
        </dgm:presLayoutVars>
      </dgm:prSet>
      <dgm:spPr/>
    </dgm:pt>
    <dgm:pt modelId="{4AA0CF9A-4A1E-4475-8C02-95954923D9CB}" type="pres">
      <dgm:prSet presAssocID="{371B3707-1F1A-4306-9B53-7ED99879A16C}" presName="circleB" presStyleLbl="node1" presStyleIdx="3" presStyleCnt="6" custLinFactNeighborX="1238" custLinFactNeighborY="-28706"/>
      <dgm:spPr/>
    </dgm:pt>
    <dgm:pt modelId="{5983C92E-C35D-4D4E-92A4-5E23806A0F30}" type="pres">
      <dgm:prSet presAssocID="{371B3707-1F1A-4306-9B53-7ED99879A16C}" presName="spaceB" presStyleCnt="0"/>
      <dgm:spPr/>
    </dgm:pt>
    <dgm:pt modelId="{B1961B19-FAA1-4DAD-B347-C452ED0C12EB}" type="pres">
      <dgm:prSet presAssocID="{06AD3FE5-4CB3-44F3-9C1A-104325E7BB5E}" presName="space" presStyleCnt="0"/>
      <dgm:spPr/>
    </dgm:pt>
    <dgm:pt modelId="{C9706A4B-0BE6-409B-A9E0-312A7E97AE8B}" type="pres">
      <dgm:prSet presAssocID="{A5BFB287-F9C8-4884-AC5D-0BD2D656A3E7}" presName="compositeA" presStyleCnt="0"/>
      <dgm:spPr/>
    </dgm:pt>
    <dgm:pt modelId="{88656ABC-0089-4D5A-9894-70258FFEA0B2}" type="pres">
      <dgm:prSet presAssocID="{A5BFB287-F9C8-4884-AC5D-0BD2D656A3E7}" presName="textA" presStyleLbl="revTx" presStyleIdx="4" presStyleCnt="6" custScaleX="115218" custLinFactNeighborX="15764">
        <dgm:presLayoutVars>
          <dgm:bulletEnabled val="1"/>
        </dgm:presLayoutVars>
      </dgm:prSet>
      <dgm:spPr/>
    </dgm:pt>
    <dgm:pt modelId="{B99A6399-60E0-4513-AFE4-619797B444E5}" type="pres">
      <dgm:prSet presAssocID="{A5BFB287-F9C8-4884-AC5D-0BD2D656A3E7}" presName="circleA" presStyleLbl="node1" presStyleIdx="4" presStyleCnt="6" custLinFactNeighborX="80944"/>
      <dgm:spPr/>
    </dgm:pt>
    <dgm:pt modelId="{B8936A23-FC77-4F4E-8A1D-6D0477832B98}" type="pres">
      <dgm:prSet presAssocID="{A5BFB287-F9C8-4884-AC5D-0BD2D656A3E7}" presName="spaceA" presStyleCnt="0"/>
      <dgm:spPr/>
    </dgm:pt>
    <dgm:pt modelId="{374B98FA-F452-45B4-A9F9-93420017F9EA}" type="pres">
      <dgm:prSet presAssocID="{3FAAB654-204C-4844-A5F2-EC3F71CE92AE}" presName="space" presStyleCnt="0"/>
      <dgm:spPr/>
    </dgm:pt>
    <dgm:pt modelId="{1053DB97-A8D0-47B4-8570-CC3E31534E04}" type="pres">
      <dgm:prSet presAssocID="{364C0A22-9C48-4670-9222-16187E152FA9}" presName="compositeB" presStyleCnt="0"/>
      <dgm:spPr/>
    </dgm:pt>
    <dgm:pt modelId="{ED381115-4B1B-4045-AAF9-C77C238F56FD}" type="pres">
      <dgm:prSet presAssocID="{364C0A22-9C48-4670-9222-16187E152FA9}" presName="textB" presStyleLbl="revTx" presStyleIdx="5" presStyleCnt="6">
        <dgm:presLayoutVars>
          <dgm:bulletEnabled val="1"/>
        </dgm:presLayoutVars>
      </dgm:prSet>
      <dgm:spPr/>
    </dgm:pt>
    <dgm:pt modelId="{CD7C1467-750E-4DBA-B7EA-9B801FEDDBED}" type="pres">
      <dgm:prSet presAssocID="{364C0A22-9C48-4670-9222-16187E152FA9}" presName="circleB" presStyleLbl="node1" presStyleIdx="5" presStyleCnt="6"/>
      <dgm:spPr/>
    </dgm:pt>
    <dgm:pt modelId="{EDF632A0-D211-4138-94D1-BFB4168AFE38}" type="pres">
      <dgm:prSet presAssocID="{364C0A22-9C48-4670-9222-16187E152FA9}" presName="spaceB" presStyleCnt="0"/>
      <dgm:spPr/>
    </dgm:pt>
  </dgm:ptLst>
  <dgm:cxnLst>
    <dgm:cxn modelId="{B0E05709-416F-426C-80D9-AB64BE1F06A2}" srcId="{EBA53BCF-6A7E-4284-BFD1-ED56F802FF5F}" destId="{2ECD0267-73CF-4327-806B-0F4644024333}" srcOrd="2" destOrd="0" parTransId="{A664994E-6AA4-4C26-8195-542A250984CD}" sibTransId="{A6A4901F-AF0B-4D1F-B75E-F4013C27759B}"/>
    <dgm:cxn modelId="{91582C16-F3C2-4402-8E95-C50BB8CC26C2}" type="presOf" srcId="{371B3707-1F1A-4306-9B53-7ED99879A16C}" destId="{E405E0C7-0B28-4349-9345-9F196E0E3B24}" srcOrd="0" destOrd="0" presId="urn:microsoft.com/office/officeart/2005/8/layout/hProcess11"/>
    <dgm:cxn modelId="{F9E50B2A-8F54-4266-A560-9ACB10115BF4}" type="presOf" srcId="{364C0A22-9C48-4670-9222-16187E152FA9}" destId="{ED381115-4B1B-4045-AAF9-C77C238F56FD}" srcOrd="0" destOrd="0" presId="urn:microsoft.com/office/officeart/2005/8/layout/hProcess11"/>
    <dgm:cxn modelId="{A4125935-BE8D-49B8-A928-588BB8307ACE}" type="presOf" srcId="{A5BFB287-F9C8-4884-AC5D-0BD2D656A3E7}" destId="{88656ABC-0089-4D5A-9894-70258FFEA0B2}" srcOrd="0" destOrd="0" presId="urn:microsoft.com/office/officeart/2005/8/layout/hProcess11"/>
    <dgm:cxn modelId="{F2B6CC5C-D631-42BD-A46C-3C64C803735F}" srcId="{EBA53BCF-6A7E-4284-BFD1-ED56F802FF5F}" destId="{371B3707-1F1A-4306-9B53-7ED99879A16C}" srcOrd="3" destOrd="0" parTransId="{2EC225C3-E771-4CA1-B0AD-867F10824880}" sibTransId="{06AD3FE5-4CB3-44F3-9C1A-104325E7BB5E}"/>
    <dgm:cxn modelId="{9C0E3A68-6C2B-47CB-834D-0E7E7BC2A58A}" type="presOf" srcId="{89CF1A2F-412F-48FB-A778-6819413AAF75}" destId="{2064E034-8EA6-41C3-8291-8317AEB5E14F}" srcOrd="0" destOrd="0" presId="urn:microsoft.com/office/officeart/2005/8/layout/hProcess11"/>
    <dgm:cxn modelId="{96419D7A-40F2-435C-943B-E5A68480FC2E}" type="presOf" srcId="{1B5E69FE-F935-4EFC-8C25-702524D75E1F}" destId="{79418609-00B3-4749-BEF5-840AA6FF7E9A}" srcOrd="0" destOrd="0" presId="urn:microsoft.com/office/officeart/2005/8/layout/hProcess11"/>
    <dgm:cxn modelId="{73830F9F-528B-4E67-8B6B-10A7DEA6EBD7}" srcId="{EBA53BCF-6A7E-4284-BFD1-ED56F802FF5F}" destId="{A5BFB287-F9C8-4884-AC5D-0BD2D656A3E7}" srcOrd="4" destOrd="0" parTransId="{0F426933-7296-44FD-A153-28933A68D396}" sibTransId="{3FAAB654-204C-4844-A5F2-EC3F71CE92AE}"/>
    <dgm:cxn modelId="{4EE537A5-0F3F-443E-9EE4-FA6CEBB4F221}" type="presOf" srcId="{EBA53BCF-6A7E-4284-BFD1-ED56F802FF5F}" destId="{1EA1E5C2-D7F5-45A0-938A-D4465A23168E}" srcOrd="0" destOrd="0" presId="urn:microsoft.com/office/officeart/2005/8/layout/hProcess11"/>
    <dgm:cxn modelId="{57EFBDBA-A2BB-4C8F-97B2-40DB7E22B4AA}" srcId="{EBA53BCF-6A7E-4284-BFD1-ED56F802FF5F}" destId="{364C0A22-9C48-4670-9222-16187E152FA9}" srcOrd="5" destOrd="0" parTransId="{BDB3604C-44EA-42E9-B7A8-60033A5A8D75}" sibTransId="{FE6385F9-8DE9-4FA1-A280-F1931FEE378C}"/>
    <dgm:cxn modelId="{0AB960DA-5E05-4681-AAE6-74E610CEAAE1}" srcId="{EBA53BCF-6A7E-4284-BFD1-ED56F802FF5F}" destId="{1B5E69FE-F935-4EFC-8C25-702524D75E1F}" srcOrd="1" destOrd="0" parTransId="{E8231195-2E13-4176-9EF9-81EDEBA410A5}" sibTransId="{94E63B51-5E85-41FF-B8A6-8FD84D3EF1BE}"/>
    <dgm:cxn modelId="{B64E69DE-5AA0-4E84-B2C1-5004A357CF2D}" srcId="{EBA53BCF-6A7E-4284-BFD1-ED56F802FF5F}" destId="{89CF1A2F-412F-48FB-A778-6819413AAF75}" srcOrd="0" destOrd="0" parTransId="{CF72249E-5741-404C-A0EA-00DF689AB7AE}" sibTransId="{8AAE255B-D48C-4AA1-820D-8D0CDF216CFA}"/>
    <dgm:cxn modelId="{15807BEC-49F9-41DE-AAE2-7E9B58FBA54E}" type="presOf" srcId="{2ECD0267-73CF-4327-806B-0F4644024333}" destId="{27C6F536-1607-47CB-A120-010ACD6DA0C6}" srcOrd="0" destOrd="0" presId="urn:microsoft.com/office/officeart/2005/8/layout/hProcess11"/>
    <dgm:cxn modelId="{211D21D9-367D-4BA7-8582-A2BB7908F592}" type="presParOf" srcId="{1EA1E5C2-D7F5-45A0-938A-D4465A23168E}" destId="{5685A62C-CCC7-48C0-8420-FDE8FC6457F2}" srcOrd="0" destOrd="0" presId="urn:microsoft.com/office/officeart/2005/8/layout/hProcess11"/>
    <dgm:cxn modelId="{31B61562-B038-49A9-925C-264E3E20285B}" type="presParOf" srcId="{1EA1E5C2-D7F5-45A0-938A-D4465A23168E}" destId="{73E45ED4-7429-4D48-9705-8C8CEEDB175E}" srcOrd="1" destOrd="0" presId="urn:microsoft.com/office/officeart/2005/8/layout/hProcess11"/>
    <dgm:cxn modelId="{0A0854DF-F75F-4FFF-B17C-8CF33FFD6D0E}" type="presParOf" srcId="{73E45ED4-7429-4D48-9705-8C8CEEDB175E}" destId="{D27132BE-D3C3-4711-B3A3-99FF6040C126}" srcOrd="0" destOrd="0" presId="urn:microsoft.com/office/officeart/2005/8/layout/hProcess11"/>
    <dgm:cxn modelId="{17A5339C-8B4A-4739-B39C-9AC6C8438FF0}" type="presParOf" srcId="{D27132BE-D3C3-4711-B3A3-99FF6040C126}" destId="{2064E034-8EA6-41C3-8291-8317AEB5E14F}" srcOrd="0" destOrd="0" presId="urn:microsoft.com/office/officeart/2005/8/layout/hProcess11"/>
    <dgm:cxn modelId="{2B8D20F8-C8F0-46D6-9073-A6315400FF24}" type="presParOf" srcId="{D27132BE-D3C3-4711-B3A3-99FF6040C126}" destId="{45B4DB13-1323-4FC7-8924-299210304471}" srcOrd="1" destOrd="0" presId="urn:microsoft.com/office/officeart/2005/8/layout/hProcess11"/>
    <dgm:cxn modelId="{8D0511A4-4357-4D74-B056-1EC4D057F5E7}" type="presParOf" srcId="{D27132BE-D3C3-4711-B3A3-99FF6040C126}" destId="{9ADE9B3E-8521-4997-9A55-EFA53F2C50D2}" srcOrd="2" destOrd="0" presId="urn:microsoft.com/office/officeart/2005/8/layout/hProcess11"/>
    <dgm:cxn modelId="{F81871DE-3663-4B35-8DBA-B340B1CF08B6}" type="presParOf" srcId="{73E45ED4-7429-4D48-9705-8C8CEEDB175E}" destId="{4A070913-7B8C-4B09-96B3-6155D37678B0}" srcOrd="1" destOrd="0" presId="urn:microsoft.com/office/officeart/2005/8/layout/hProcess11"/>
    <dgm:cxn modelId="{C9253A7D-0A25-4422-9804-9D63B00F249B}" type="presParOf" srcId="{73E45ED4-7429-4D48-9705-8C8CEEDB175E}" destId="{C232E506-4BB0-472A-AB35-EB1048C43C76}" srcOrd="2" destOrd="0" presId="urn:microsoft.com/office/officeart/2005/8/layout/hProcess11"/>
    <dgm:cxn modelId="{C2F01D06-9E50-4C30-8948-B6C4742E1157}" type="presParOf" srcId="{C232E506-4BB0-472A-AB35-EB1048C43C76}" destId="{79418609-00B3-4749-BEF5-840AA6FF7E9A}" srcOrd="0" destOrd="0" presId="urn:microsoft.com/office/officeart/2005/8/layout/hProcess11"/>
    <dgm:cxn modelId="{F352F262-A7FD-46A8-829B-27F1D696969E}" type="presParOf" srcId="{C232E506-4BB0-472A-AB35-EB1048C43C76}" destId="{42F12DCF-FCD7-4645-9A75-3BAD4EEA6BA4}" srcOrd="1" destOrd="0" presId="urn:microsoft.com/office/officeart/2005/8/layout/hProcess11"/>
    <dgm:cxn modelId="{00276C1E-35B7-420C-9258-5F70FAED7800}" type="presParOf" srcId="{C232E506-4BB0-472A-AB35-EB1048C43C76}" destId="{B96C5A9D-C38F-436B-ADF7-0CC63D135F84}" srcOrd="2" destOrd="0" presId="urn:microsoft.com/office/officeart/2005/8/layout/hProcess11"/>
    <dgm:cxn modelId="{4B927F34-B5BA-4B0A-9FD4-FA1889D17245}" type="presParOf" srcId="{73E45ED4-7429-4D48-9705-8C8CEEDB175E}" destId="{89CA8FEF-581C-481C-99B1-058F523E64B8}" srcOrd="3" destOrd="0" presId="urn:microsoft.com/office/officeart/2005/8/layout/hProcess11"/>
    <dgm:cxn modelId="{B9AB93C6-DE2C-4D7F-875A-B4568BB6391E}" type="presParOf" srcId="{73E45ED4-7429-4D48-9705-8C8CEEDB175E}" destId="{8728DCC9-EA23-49BA-B70D-0A0FCFEFD1AC}" srcOrd="4" destOrd="0" presId="urn:microsoft.com/office/officeart/2005/8/layout/hProcess11"/>
    <dgm:cxn modelId="{41B82DFB-0C6A-477C-8738-9C2A21AAB18B}" type="presParOf" srcId="{8728DCC9-EA23-49BA-B70D-0A0FCFEFD1AC}" destId="{27C6F536-1607-47CB-A120-010ACD6DA0C6}" srcOrd="0" destOrd="0" presId="urn:microsoft.com/office/officeart/2005/8/layout/hProcess11"/>
    <dgm:cxn modelId="{005AD16F-880B-4AFE-8960-87B87792BB7A}" type="presParOf" srcId="{8728DCC9-EA23-49BA-B70D-0A0FCFEFD1AC}" destId="{8393A86F-A93D-41E3-9899-1B2802156AE2}" srcOrd="1" destOrd="0" presId="urn:microsoft.com/office/officeart/2005/8/layout/hProcess11"/>
    <dgm:cxn modelId="{0EF7C023-B30C-4E9E-9CD0-7A8997D9706F}" type="presParOf" srcId="{8728DCC9-EA23-49BA-B70D-0A0FCFEFD1AC}" destId="{EA191BD8-0B65-459E-ADF3-1BF40C9ACEA7}" srcOrd="2" destOrd="0" presId="urn:microsoft.com/office/officeart/2005/8/layout/hProcess11"/>
    <dgm:cxn modelId="{C6235560-E123-4060-B968-C4472C4ED40E}" type="presParOf" srcId="{73E45ED4-7429-4D48-9705-8C8CEEDB175E}" destId="{34A6074F-C06F-4FE7-BC4C-165851BB177D}" srcOrd="5" destOrd="0" presId="urn:microsoft.com/office/officeart/2005/8/layout/hProcess11"/>
    <dgm:cxn modelId="{D3BA4B57-4491-4B3A-803C-DDDE544D6DAA}" type="presParOf" srcId="{73E45ED4-7429-4D48-9705-8C8CEEDB175E}" destId="{521D85DF-3A02-4C56-9E57-60AE4B7F0513}" srcOrd="6" destOrd="0" presId="urn:microsoft.com/office/officeart/2005/8/layout/hProcess11"/>
    <dgm:cxn modelId="{001D4350-2021-4F37-A51D-8749DE9AC6B4}" type="presParOf" srcId="{521D85DF-3A02-4C56-9E57-60AE4B7F0513}" destId="{E405E0C7-0B28-4349-9345-9F196E0E3B24}" srcOrd="0" destOrd="0" presId="urn:microsoft.com/office/officeart/2005/8/layout/hProcess11"/>
    <dgm:cxn modelId="{BC1EDF83-D29D-45B3-BA0B-AB684EEFE0BE}" type="presParOf" srcId="{521D85DF-3A02-4C56-9E57-60AE4B7F0513}" destId="{4AA0CF9A-4A1E-4475-8C02-95954923D9CB}" srcOrd="1" destOrd="0" presId="urn:microsoft.com/office/officeart/2005/8/layout/hProcess11"/>
    <dgm:cxn modelId="{1B964794-C5AE-4D6C-ACE3-B19721463E76}" type="presParOf" srcId="{521D85DF-3A02-4C56-9E57-60AE4B7F0513}" destId="{5983C92E-C35D-4D4E-92A4-5E23806A0F30}" srcOrd="2" destOrd="0" presId="urn:microsoft.com/office/officeart/2005/8/layout/hProcess11"/>
    <dgm:cxn modelId="{3DE46A82-9E2E-4AC7-8A4D-6698B8D63C5C}" type="presParOf" srcId="{73E45ED4-7429-4D48-9705-8C8CEEDB175E}" destId="{B1961B19-FAA1-4DAD-B347-C452ED0C12EB}" srcOrd="7" destOrd="0" presId="urn:microsoft.com/office/officeart/2005/8/layout/hProcess11"/>
    <dgm:cxn modelId="{3612A777-8168-4027-8797-3E5F52B33A18}" type="presParOf" srcId="{73E45ED4-7429-4D48-9705-8C8CEEDB175E}" destId="{C9706A4B-0BE6-409B-A9E0-312A7E97AE8B}" srcOrd="8" destOrd="0" presId="urn:microsoft.com/office/officeart/2005/8/layout/hProcess11"/>
    <dgm:cxn modelId="{0B8B6196-6D0D-43A7-91B9-AF0E8D302A8E}" type="presParOf" srcId="{C9706A4B-0BE6-409B-A9E0-312A7E97AE8B}" destId="{88656ABC-0089-4D5A-9894-70258FFEA0B2}" srcOrd="0" destOrd="0" presId="urn:microsoft.com/office/officeart/2005/8/layout/hProcess11"/>
    <dgm:cxn modelId="{E1094D37-152B-4EAE-83A6-14C3603F5577}" type="presParOf" srcId="{C9706A4B-0BE6-409B-A9E0-312A7E97AE8B}" destId="{B99A6399-60E0-4513-AFE4-619797B444E5}" srcOrd="1" destOrd="0" presId="urn:microsoft.com/office/officeart/2005/8/layout/hProcess11"/>
    <dgm:cxn modelId="{9F6BC463-23FC-4AD8-8A26-9DC880376D23}" type="presParOf" srcId="{C9706A4B-0BE6-409B-A9E0-312A7E97AE8B}" destId="{B8936A23-FC77-4F4E-8A1D-6D0477832B98}" srcOrd="2" destOrd="0" presId="urn:microsoft.com/office/officeart/2005/8/layout/hProcess11"/>
    <dgm:cxn modelId="{FF68A896-61F0-4B8F-BB60-B933F6266F91}" type="presParOf" srcId="{73E45ED4-7429-4D48-9705-8C8CEEDB175E}" destId="{374B98FA-F452-45B4-A9F9-93420017F9EA}" srcOrd="9" destOrd="0" presId="urn:microsoft.com/office/officeart/2005/8/layout/hProcess11"/>
    <dgm:cxn modelId="{BA756E46-618D-4F48-A105-D0118D268481}" type="presParOf" srcId="{73E45ED4-7429-4D48-9705-8C8CEEDB175E}" destId="{1053DB97-A8D0-47B4-8570-CC3E31534E04}" srcOrd="10" destOrd="0" presId="urn:microsoft.com/office/officeart/2005/8/layout/hProcess11"/>
    <dgm:cxn modelId="{1B0743AE-6CFB-4234-8DD4-F9A9F206C807}" type="presParOf" srcId="{1053DB97-A8D0-47B4-8570-CC3E31534E04}" destId="{ED381115-4B1B-4045-AAF9-C77C238F56FD}" srcOrd="0" destOrd="0" presId="urn:microsoft.com/office/officeart/2005/8/layout/hProcess11"/>
    <dgm:cxn modelId="{F3C29416-0C4C-4149-A042-ED92DDDF406D}" type="presParOf" srcId="{1053DB97-A8D0-47B4-8570-CC3E31534E04}" destId="{CD7C1467-750E-4DBA-B7EA-9B801FEDDBED}" srcOrd="1" destOrd="0" presId="urn:microsoft.com/office/officeart/2005/8/layout/hProcess11"/>
    <dgm:cxn modelId="{157C1F74-A43C-4C21-8AFE-40B6AF4EA8DF}" type="presParOf" srcId="{1053DB97-A8D0-47B4-8570-CC3E31534E04}" destId="{EDF632A0-D211-4138-94D1-BFB4168AFE3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648003-AA28-4E03-B2FE-B3D7BAE55EF6}" type="doc">
      <dgm:prSet loTypeId="urn:microsoft.com/office/officeart/2005/8/layout/hProcess11" loCatId="process" qsTypeId="urn:microsoft.com/office/officeart/2005/8/quickstyle/simple4" qsCatId="simple" csTypeId="urn:microsoft.com/office/officeart/2005/8/colors/accent2_2" csCatId="accent2" phldr="1"/>
      <dgm:spPr/>
    </dgm:pt>
    <dgm:pt modelId="{3316D79B-4F3B-4ED6-AE55-7863791519AF}">
      <dgm:prSet phldrT="[Text]" custT="1"/>
      <dgm:spPr/>
      <dgm:t>
        <a:bodyPr/>
        <a:lstStyle/>
        <a:p>
          <a:endParaRPr lang="en-US" sz="1800" dirty="0">
            <a:latin typeface="+mj-lt"/>
          </a:endParaRPr>
        </a:p>
        <a:p>
          <a:endParaRPr lang="en-US" sz="1800" dirty="0">
            <a:latin typeface="+mj-lt"/>
          </a:endParaRPr>
        </a:p>
        <a:p>
          <a:endParaRPr lang="en-US" sz="1800" dirty="0">
            <a:latin typeface="+mj-lt"/>
          </a:endParaRPr>
        </a:p>
        <a:p>
          <a:endParaRPr lang="en-US" sz="1800" dirty="0">
            <a:latin typeface="+mj-lt"/>
          </a:endParaRPr>
        </a:p>
        <a:p>
          <a:r>
            <a:rPr lang="en-US" sz="1800" dirty="0">
              <a:latin typeface="+mj-lt"/>
            </a:rPr>
            <a:t>Copay Card</a:t>
          </a:r>
        </a:p>
      </dgm:t>
    </dgm:pt>
    <dgm:pt modelId="{96C8A1E5-BC84-481C-9FF5-682F0417FC0E}" type="parTrans" cxnId="{7996A41A-A876-403B-A7B2-24A8EDBDE34A}">
      <dgm:prSet/>
      <dgm:spPr/>
      <dgm:t>
        <a:bodyPr/>
        <a:lstStyle/>
        <a:p>
          <a:endParaRPr lang="en-US" sz="1400">
            <a:latin typeface="+mj-lt"/>
          </a:endParaRPr>
        </a:p>
      </dgm:t>
    </dgm:pt>
    <dgm:pt modelId="{7D17A04B-0559-4687-ACD7-CC385A652E33}" type="sibTrans" cxnId="{7996A41A-A876-403B-A7B2-24A8EDBDE34A}">
      <dgm:prSet/>
      <dgm:spPr/>
      <dgm:t>
        <a:bodyPr/>
        <a:lstStyle/>
        <a:p>
          <a:endParaRPr lang="en-US" sz="1400">
            <a:latin typeface="+mj-lt"/>
          </a:endParaRPr>
        </a:p>
      </dgm:t>
    </dgm:pt>
    <dgm:pt modelId="{C47F0E8C-C63D-4305-A797-E03BAF24109C}">
      <dgm:prSet phldrT="[Text]" custT="1"/>
      <dgm:spPr/>
      <dgm:t>
        <a:bodyPr/>
        <a:lstStyle/>
        <a:p>
          <a:endParaRPr lang="en-US" sz="1800" dirty="0">
            <a:latin typeface="+mj-lt"/>
          </a:endParaRPr>
        </a:p>
        <a:p>
          <a:r>
            <a:rPr lang="en-US" sz="1800" dirty="0">
              <a:latin typeface="+mj-lt"/>
            </a:rPr>
            <a:t>Foundation</a:t>
          </a:r>
        </a:p>
      </dgm:t>
    </dgm:pt>
    <dgm:pt modelId="{9958D0E3-C0F8-4CEF-95BE-CD238DE8CA2B}" type="sibTrans" cxnId="{CFA0582D-B265-4C26-8EF5-FA03C98294AC}">
      <dgm:prSet/>
      <dgm:spPr/>
      <dgm:t>
        <a:bodyPr/>
        <a:lstStyle/>
        <a:p>
          <a:endParaRPr lang="en-US" sz="1400">
            <a:latin typeface="+mj-lt"/>
          </a:endParaRPr>
        </a:p>
      </dgm:t>
    </dgm:pt>
    <dgm:pt modelId="{A4E694C5-0949-48D0-9B2F-952C37A069E2}" type="parTrans" cxnId="{CFA0582D-B265-4C26-8EF5-FA03C98294AC}">
      <dgm:prSet/>
      <dgm:spPr/>
      <dgm:t>
        <a:bodyPr/>
        <a:lstStyle/>
        <a:p>
          <a:endParaRPr lang="en-US" sz="1400">
            <a:latin typeface="+mj-lt"/>
          </a:endParaRPr>
        </a:p>
      </dgm:t>
    </dgm:pt>
    <dgm:pt modelId="{1EE114D7-4774-4029-AFB8-3B069E422E15}">
      <dgm:prSet phldrT="[Text]" custT="1"/>
      <dgm:spPr/>
      <dgm:t>
        <a:bodyPr/>
        <a:lstStyle/>
        <a:p>
          <a:r>
            <a:rPr lang="en-US" sz="1800" dirty="0">
              <a:latin typeface="+mj-lt"/>
            </a:rPr>
            <a:t>PAP</a:t>
          </a:r>
        </a:p>
      </dgm:t>
    </dgm:pt>
    <dgm:pt modelId="{5BCE1975-1605-47BB-85A8-7DBCB6D0E441}" type="parTrans" cxnId="{05D0974D-6A18-4A18-924B-132C7A808CE5}">
      <dgm:prSet/>
      <dgm:spPr/>
      <dgm:t>
        <a:bodyPr/>
        <a:lstStyle/>
        <a:p>
          <a:endParaRPr lang="en-US"/>
        </a:p>
      </dgm:t>
    </dgm:pt>
    <dgm:pt modelId="{8E0049A7-568A-46F2-AAE9-2C480E93955D}" type="sibTrans" cxnId="{05D0974D-6A18-4A18-924B-132C7A808CE5}">
      <dgm:prSet/>
      <dgm:spPr/>
      <dgm:t>
        <a:bodyPr/>
        <a:lstStyle/>
        <a:p>
          <a:endParaRPr lang="en-US"/>
        </a:p>
      </dgm:t>
    </dgm:pt>
    <dgm:pt modelId="{8B0AC577-6918-4D78-BD78-5C8AB47016DF}" type="pres">
      <dgm:prSet presAssocID="{83648003-AA28-4E03-B2FE-B3D7BAE55EF6}" presName="Name0" presStyleCnt="0">
        <dgm:presLayoutVars>
          <dgm:dir/>
          <dgm:resizeHandles val="exact"/>
        </dgm:presLayoutVars>
      </dgm:prSet>
      <dgm:spPr/>
    </dgm:pt>
    <dgm:pt modelId="{A8E08AB4-57B7-4153-83BE-0E3F0A178658}" type="pres">
      <dgm:prSet presAssocID="{83648003-AA28-4E03-B2FE-B3D7BAE55EF6}" presName="arrow" presStyleLbl="bgShp" presStyleIdx="0" presStyleCnt="1"/>
      <dgm:spPr/>
    </dgm:pt>
    <dgm:pt modelId="{10168A62-E966-4C60-8454-D65D0F590BD1}" type="pres">
      <dgm:prSet presAssocID="{83648003-AA28-4E03-B2FE-B3D7BAE55EF6}" presName="points" presStyleCnt="0"/>
      <dgm:spPr/>
    </dgm:pt>
    <dgm:pt modelId="{961DF483-7448-49B5-9FA4-CFAD74BE9229}" type="pres">
      <dgm:prSet presAssocID="{3316D79B-4F3B-4ED6-AE55-7863791519AF}" presName="compositeA" presStyleCnt="0"/>
      <dgm:spPr/>
    </dgm:pt>
    <dgm:pt modelId="{8DEDB59D-7AFE-42A9-9E20-AC2AF19E250C}" type="pres">
      <dgm:prSet presAssocID="{3316D79B-4F3B-4ED6-AE55-7863791519AF}" presName="textA" presStyleLbl="revTx" presStyleIdx="0" presStyleCnt="3">
        <dgm:presLayoutVars>
          <dgm:bulletEnabled val="1"/>
        </dgm:presLayoutVars>
      </dgm:prSet>
      <dgm:spPr/>
    </dgm:pt>
    <dgm:pt modelId="{AA2B7169-4142-48E2-B71C-194C6D41C6E3}" type="pres">
      <dgm:prSet presAssocID="{3316D79B-4F3B-4ED6-AE55-7863791519AF}" presName="circleA" presStyleLbl="node1" presStyleIdx="0" presStyleCnt="3"/>
      <dgm:spPr/>
    </dgm:pt>
    <dgm:pt modelId="{1FAA332D-C232-4938-9639-FC4EC325287A}" type="pres">
      <dgm:prSet presAssocID="{3316D79B-4F3B-4ED6-AE55-7863791519AF}" presName="spaceA" presStyleCnt="0"/>
      <dgm:spPr/>
    </dgm:pt>
    <dgm:pt modelId="{F6E4AE06-63D3-412D-ACC6-EF3A1A2A6E2C}" type="pres">
      <dgm:prSet presAssocID="{7D17A04B-0559-4687-ACD7-CC385A652E33}" presName="space" presStyleCnt="0"/>
      <dgm:spPr/>
    </dgm:pt>
    <dgm:pt modelId="{1A621D07-1714-4CFC-837B-D264C79787E7}" type="pres">
      <dgm:prSet presAssocID="{C47F0E8C-C63D-4305-A797-E03BAF24109C}" presName="compositeB" presStyleCnt="0"/>
      <dgm:spPr/>
    </dgm:pt>
    <dgm:pt modelId="{39257672-DF87-494F-9C50-9D5BED4F513B}" type="pres">
      <dgm:prSet presAssocID="{C47F0E8C-C63D-4305-A797-E03BAF24109C}" presName="textB" presStyleLbl="revTx" presStyleIdx="1" presStyleCnt="3" custLinFactY="-53462" custLinFactNeighborY="-100000">
        <dgm:presLayoutVars>
          <dgm:bulletEnabled val="1"/>
        </dgm:presLayoutVars>
      </dgm:prSet>
      <dgm:spPr/>
    </dgm:pt>
    <dgm:pt modelId="{D566367C-7AFB-4362-9C52-072FEC7C9C43}" type="pres">
      <dgm:prSet presAssocID="{C47F0E8C-C63D-4305-A797-E03BAF24109C}" presName="circleB" presStyleLbl="node1" presStyleIdx="1" presStyleCnt="3"/>
      <dgm:spPr/>
    </dgm:pt>
    <dgm:pt modelId="{E9504566-D3CB-4EC9-B0F0-580E93F9A784}" type="pres">
      <dgm:prSet presAssocID="{C47F0E8C-C63D-4305-A797-E03BAF24109C}" presName="spaceB" presStyleCnt="0"/>
      <dgm:spPr/>
    </dgm:pt>
    <dgm:pt modelId="{208328EB-415C-4B6E-B605-62ADAC8C979F}" type="pres">
      <dgm:prSet presAssocID="{9958D0E3-C0F8-4CEF-95BE-CD238DE8CA2B}" presName="space" presStyleCnt="0"/>
      <dgm:spPr/>
    </dgm:pt>
    <dgm:pt modelId="{2C8D03F2-12B1-4FF6-B680-A270172A1D0C}" type="pres">
      <dgm:prSet presAssocID="{1EE114D7-4774-4029-AFB8-3B069E422E15}" presName="compositeA" presStyleCnt="0"/>
      <dgm:spPr/>
    </dgm:pt>
    <dgm:pt modelId="{1D5A442D-8537-4A3E-90B2-F27CA841CD50}" type="pres">
      <dgm:prSet presAssocID="{1EE114D7-4774-4029-AFB8-3B069E422E15}" presName="textA" presStyleLbl="revTx" presStyleIdx="2" presStyleCnt="3">
        <dgm:presLayoutVars>
          <dgm:bulletEnabled val="1"/>
        </dgm:presLayoutVars>
      </dgm:prSet>
      <dgm:spPr/>
    </dgm:pt>
    <dgm:pt modelId="{F45C5825-1F69-4CFD-A395-FAAA2277C82D}" type="pres">
      <dgm:prSet presAssocID="{1EE114D7-4774-4029-AFB8-3B069E422E15}" presName="circleA" presStyleLbl="node1" presStyleIdx="2" presStyleCnt="3"/>
      <dgm:spPr/>
    </dgm:pt>
    <dgm:pt modelId="{C8CD9D8F-69FD-4FF1-8DB8-632F234D6C6D}" type="pres">
      <dgm:prSet presAssocID="{1EE114D7-4774-4029-AFB8-3B069E422E15}" presName="spaceA" presStyleCnt="0"/>
      <dgm:spPr/>
    </dgm:pt>
  </dgm:ptLst>
  <dgm:cxnLst>
    <dgm:cxn modelId="{7996A41A-A876-403B-A7B2-24A8EDBDE34A}" srcId="{83648003-AA28-4E03-B2FE-B3D7BAE55EF6}" destId="{3316D79B-4F3B-4ED6-AE55-7863791519AF}" srcOrd="0" destOrd="0" parTransId="{96C8A1E5-BC84-481C-9FF5-682F0417FC0E}" sibTransId="{7D17A04B-0559-4687-ACD7-CC385A652E33}"/>
    <dgm:cxn modelId="{CFA0582D-B265-4C26-8EF5-FA03C98294AC}" srcId="{83648003-AA28-4E03-B2FE-B3D7BAE55EF6}" destId="{C47F0E8C-C63D-4305-A797-E03BAF24109C}" srcOrd="1" destOrd="0" parTransId="{A4E694C5-0949-48D0-9B2F-952C37A069E2}" sibTransId="{9958D0E3-C0F8-4CEF-95BE-CD238DE8CA2B}"/>
    <dgm:cxn modelId="{3EE03662-0D58-4369-8F6B-EFCC89D9FE46}" type="presOf" srcId="{83648003-AA28-4E03-B2FE-B3D7BAE55EF6}" destId="{8B0AC577-6918-4D78-BD78-5C8AB47016DF}" srcOrd="0" destOrd="0" presId="urn:microsoft.com/office/officeart/2005/8/layout/hProcess11"/>
    <dgm:cxn modelId="{61E5CC65-4275-4AF8-9F37-E26DA307E344}" type="presOf" srcId="{1EE114D7-4774-4029-AFB8-3B069E422E15}" destId="{1D5A442D-8537-4A3E-90B2-F27CA841CD50}" srcOrd="0" destOrd="0" presId="urn:microsoft.com/office/officeart/2005/8/layout/hProcess11"/>
    <dgm:cxn modelId="{05D0974D-6A18-4A18-924B-132C7A808CE5}" srcId="{83648003-AA28-4E03-B2FE-B3D7BAE55EF6}" destId="{1EE114D7-4774-4029-AFB8-3B069E422E15}" srcOrd="2" destOrd="0" parTransId="{5BCE1975-1605-47BB-85A8-7DBCB6D0E441}" sibTransId="{8E0049A7-568A-46F2-AAE9-2C480E93955D}"/>
    <dgm:cxn modelId="{6A0682A3-F832-43D4-9B74-BBC634E40AAC}" type="presOf" srcId="{C47F0E8C-C63D-4305-A797-E03BAF24109C}" destId="{39257672-DF87-494F-9C50-9D5BED4F513B}" srcOrd="0" destOrd="0" presId="urn:microsoft.com/office/officeart/2005/8/layout/hProcess11"/>
    <dgm:cxn modelId="{A73FDFB6-6DF4-4C52-8465-4461DAE09C85}" type="presOf" srcId="{3316D79B-4F3B-4ED6-AE55-7863791519AF}" destId="{8DEDB59D-7AFE-42A9-9E20-AC2AF19E250C}" srcOrd="0" destOrd="0" presId="urn:microsoft.com/office/officeart/2005/8/layout/hProcess11"/>
    <dgm:cxn modelId="{FB8769D1-2AE2-4BE9-BA11-B0A0E7387E67}" type="presParOf" srcId="{8B0AC577-6918-4D78-BD78-5C8AB47016DF}" destId="{A8E08AB4-57B7-4153-83BE-0E3F0A178658}" srcOrd="0" destOrd="0" presId="urn:microsoft.com/office/officeart/2005/8/layout/hProcess11"/>
    <dgm:cxn modelId="{AD0FBD0D-679D-4FEC-A5F0-7F515B67D35F}" type="presParOf" srcId="{8B0AC577-6918-4D78-BD78-5C8AB47016DF}" destId="{10168A62-E966-4C60-8454-D65D0F590BD1}" srcOrd="1" destOrd="0" presId="urn:microsoft.com/office/officeart/2005/8/layout/hProcess11"/>
    <dgm:cxn modelId="{21AF0C8B-DCCD-4AC1-8E3C-2F8AECBBEF66}" type="presParOf" srcId="{10168A62-E966-4C60-8454-D65D0F590BD1}" destId="{961DF483-7448-49B5-9FA4-CFAD74BE9229}" srcOrd="0" destOrd="0" presId="urn:microsoft.com/office/officeart/2005/8/layout/hProcess11"/>
    <dgm:cxn modelId="{6186897F-9EE7-4C96-83F1-F5EC2D9F85B7}" type="presParOf" srcId="{961DF483-7448-49B5-9FA4-CFAD74BE9229}" destId="{8DEDB59D-7AFE-42A9-9E20-AC2AF19E250C}" srcOrd="0" destOrd="0" presId="urn:microsoft.com/office/officeart/2005/8/layout/hProcess11"/>
    <dgm:cxn modelId="{511180EA-A2F9-4883-9D73-12420408456A}" type="presParOf" srcId="{961DF483-7448-49B5-9FA4-CFAD74BE9229}" destId="{AA2B7169-4142-48E2-B71C-194C6D41C6E3}" srcOrd="1" destOrd="0" presId="urn:microsoft.com/office/officeart/2005/8/layout/hProcess11"/>
    <dgm:cxn modelId="{0C3BC2F4-F84B-4BDE-BFE5-3CC2CCFB0A5A}" type="presParOf" srcId="{961DF483-7448-49B5-9FA4-CFAD74BE9229}" destId="{1FAA332D-C232-4938-9639-FC4EC325287A}" srcOrd="2" destOrd="0" presId="urn:microsoft.com/office/officeart/2005/8/layout/hProcess11"/>
    <dgm:cxn modelId="{5A5A96C4-37F8-4C77-B86A-09E82437AD80}" type="presParOf" srcId="{10168A62-E966-4C60-8454-D65D0F590BD1}" destId="{F6E4AE06-63D3-412D-ACC6-EF3A1A2A6E2C}" srcOrd="1" destOrd="0" presId="urn:microsoft.com/office/officeart/2005/8/layout/hProcess11"/>
    <dgm:cxn modelId="{9E9788A2-DA51-485E-B610-74B70194ADE6}" type="presParOf" srcId="{10168A62-E966-4C60-8454-D65D0F590BD1}" destId="{1A621D07-1714-4CFC-837B-D264C79787E7}" srcOrd="2" destOrd="0" presId="urn:microsoft.com/office/officeart/2005/8/layout/hProcess11"/>
    <dgm:cxn modelId="{BC63583A-7069-4F19-89EC-34D7BD31A418}" type="presParOf" srcId="{1A621D07-1714-4CFC-837B-D264C79787E7}" destId="{39257672-DF87-494F-9C50-9D5BED4F513B}" srcOrd="0" destOrd="0" presId="urn:microsoft.com/office/officeart/2005/8/layout/hProcess11"/>
    <dgm:cxn modelId="{F3B1F00F-54EB-41FD-A876-4C0100F8BD29}" type="presParOf" srcId="{1A621D07-1714-4CFC-837B-D264C79787E7}" destId="{D566367C-7AFB-4362-9C52-072FEC7C9C43}" srcOrd="1" destOrd="0" presId="urn:microsoft.com/office/officeart/2005/8/layout/hProcess11"/>
    <dgm:cxn modelId="{4376D8C9-CD68-4588-985B-F0672327B3A4}" type="presParOf" srcId="{1A621D07-1714-4CFC-837B-D264C79787E7}" destId="{E9504566-D3CB-4EC9-B0F0-580E93F9A784}" srcOrd="2" destOrd="0" presId="urn:microsoft.com/office/officeart/2005/8/layout/hProcess11"/>
    <dgm:cxn modelId="{E3A3206B-6414-40DF-A05B-3ADCB9C2EA41}" type="presParOf" srcId="{10168A62-E966-4C60-8454-D65D0F590BD1}" destId="{208328EB-415C-4B6E-B605-62ADAC8C979F}" srcOrd="3" destOrd="0" presId="urn:microsoft.com/office/officeart/2005/8/layout/hProcess11"/>
    <dgm:cxn modelId="{A6444E33-D7D1-46BB-AF72-3605B480DBAF}" type="presParOf" srcId="{10168A62-E966-4C60-8454-D65D0F590BD1}" destId="{2C8D03F2-12B1-4FF6-B680-A270172A1D0C}" srcOrd="4" destOrd="0" presId="urn:microsoft.com/office/officeart/2005/8/layout/hProcess11"/>
    <dgm:cxn modelId="{036E7478-73E5-4E6D-B0E2-BB9479E0C20A}" type="presParOf" srcId="{2C8D03F2-12B1-4FF6-B680-A270172A1D0C}" destId="{1D5A442D-8537-4A3E-90B2-F27CA841CD50}" srcOrd="0" destOrd="0" presId="urn:microsoft.com/office/officeart/2005/8/layout/hProcess11"/>
    <dgm:cxn modelId="{7ADED52B-497A-483F-AB6F-5B8BD33FB5B5}" type="presParOf" srcId="{2C8D03F2-12B1-4FF6-B680-A270172A1D0C}" destId="{F45C5825-1F69-4CFD-A395-FAAA2277C82D}" srcOrd="1" destOrd="0" presId="urn:microsoft.com/office/officeart/2005/8/layout/hProcess11"/>
    <dgm:cxn modelId="{385FF762-B3DF-4ED4-B391-18331A1FB867}" type="presParOf" srcId="{2C8D03F2-12B1-4FF6-B680-A270172A1D0C}" destId="{C8CD9D8F-69FD-4FF1-8DB8-632F234D6C6D}"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611A63-689E-4217-B9E6-D47BB2C9003A}" type="doc">
      <dgm:prSet loTypeId="urn:microsoft.com/office/officeart/2005/8/layout/hProcess11" loCatId="process" qsTypeId="urn:microsoft.com/office/officeart/2005/8/quickstyle/simple4" qsCatId="simple" csTypeId="urn:microsoft.com/office/officeart/2005/8/colors/accent1_2" csCatId="accent1" phldr="1"/>
      <dgm:spPr/>
    </dgm:pt>
    <dgm:pt modelId="{C288C9EA-23DD-479B-9794-C1E8F27EC15D}">
      <dgm:prSet phldrT="[Text]" custT="1"/>
      <dgm:spPr/>
      <dgm:t>
        <a:bodyPr/>
        <a:lstStyle/>
        <a:p>
          <a:r>
            <a:rPr lang="en-US" sz="1400" b="1" dirty="0">
              <a:latin typeface="+mj-lt"/>
            </a:rPr>
            <a:t>Medication Administration Support</a:t>
          </a:r>
        </a:p>
      </dgm:t>
    </dgm:pt>
    <dgm:pt modelId="{4FE0AD41-0984-46BA-8B40-F283A1D3BB3A}" type="parTrans" cxnId="{496E7AC2-3FFB-4C8B-998E-2BB01FE245E6}">
      <dgm:prSet/>
      <dgm:spPr/>
      <dgm:t>
        <a:bodyPr/>
        <a:lstStyle/>
        <a:p>
          <a:endParaRPr lang="en-US" sz="1400">
            <a:latin typeface="+mj-lt"/>
          </a:endParaRPr>
        </a:p>
      </dgm:t>
    </dgm:pt>
    <dgm:pt modelId="{BE31D47D-52AD-4D5D-BDB7-17CFE2EA0F24}" type="sibTrans" cxnId="{496E7AC2-3FFB-4C8B-998E-2BB01FE245E6}">
      <dgm:prSet/>
      <dgm:spPr/>
      <dgm:t>
        <a:bodyPr/>
        <a:lstStyle/>
        <a:p>
          <a:endParaRPr lang="en-US" sz="1400">
            <a:latin typeface="+mj-lt"/>
          </a:endParaRPr>
        </a:p>
      </dgm:t>
    </dgm:pt>
    <dgm:pt modelId="{053462B7-B09C-48AB-8AB8-D799936415E0}">
      <dgm:prSet phldrT="[Text]" custT="1"/>
      <dgm:spPr/>
      <dgm:t>
        <a:bodyPr/>
        <a:lstStyle/>
        <a:p>
          <a:endParaRPr lang="en-US" sz="1800" b="1" dirty="0">
            <a:latin typeface="+mj-lt"/>
          </a:endParaRPr>
        </a:p>
      </dgm:t>
    </dgm:pt>
    <dgm:pt modelId="{CD936DC9-FB81-4B5F-9538-4FEC8BD5BB2A}" type="parTrans" cxnId="{41B3EB3B-1B7A-4B60-AB40-92C850FF859F}">
      <dgm:prSet/>
      <dgm:spPr/>
      <dgm:t>
        <a:bodyPr/>
        <a:lstStyle/>
        <a:p>
          <a:endParaRPr lang="en-US"/>
        </a:p>
      </dgm:t>
    </dgm:pt>
    <dgm:pt modelId="{424A4A65-55C0-4A89-B529-9D4BAC0621E2}" type="sibTrans" cxnId="{41B3EB3B-1B7A-4B60-AB40-92C850FF859F}">
      <dgm:prSet/>
      <dgm:spPr/>
      <dgm:t>
        <a:bodyPr/>
        <a:lstStyle/>
        <a:p>
          <a:endParaRPr lang="en-US"/>
        </a:p>
      </dgm:t>
    </dgm:pt>
    <dgm:pt modelId="{00B1E2B1-68CC-48DF-868F-B2060A69F78C}" type="pres">
      <dgm:prSet presAssocID="{BF611A63-689E-4217-B9E6-D47BB2C9003A}" presName="Name0" presStyleCnt="0">
        <dgm:presLayoutVars>
          <dgm:dir/>
          <dgm:resizeHandles val="exact"/>
        </dgm:presLayoutVars>
      </dgm:prSet>
      <dgm:spPr/>
    </dgm:pt>
    <dgm:pt modelId="{90CBE045-1435-4978-AADF-59E52624CEAD}" type="pres">
      <dgm:prSet presAssocID="{BF611A63-689E-4217-B9E6-D47BB2C9003A}" presName="arrow" presStyleLbl="bgShp" presStyleIdx="0" presStyleCnt="1" custLinFactNeighborX="9516" custLinFactNeighborY="-13980"/>
      <dgm:spPr>
        <a:prstGeom prst="rightArrow">
          <a:avLst/>
        </a:prstGeom>
      </dgm:spPr>
    </dgm:pt>
    <dgm:pt modelId="{9684135B-40B6-46C2-959B-CCB45A6A4709}" type="pres">
      <dgm:prSet presAssocID="{BF611A63-689E-4217-B9E6-D47BB2C9003A}" presName="points" presStyleCnt="0"/>
      <dgm:spPr/>
    </dgm:pt>
    <dgm:pt modelId="{7140E01F-94A1-491F-8C8B-0029209D78C0}" type="pres">
      <dgm:prSet presAssocID="{C288C9EA-23DD-479B-9794-C1E8F27EC15D}" presName="compositeA" presStyleCnt="0"/>
      <dgm:spPr/>
    </dgm:pt>
    <dgm:pt modelId="{0AB75A01-D23B-4254-8422-07BFC42C4D01}" type="pres">
      <dgm:prSet presAssocID="{C288C9EA-23DD-479B-9794-C1E8F27EC15D}" presName="textA" presStyleLbl="revTx" presStyleIdx="0" presStyleCnt="2" custScaleX="350951">
        <dgm:presLayoutVars>
          <dgm:bulletEnabled val="1"/>
        </dgm:presLayoutVars>
      </dgm:prSet>
      <dgm:spPr/>
    </dgm:pt>
    <dgm:pt modelId="{8436F6B3-11B3-4922-AF3F-B44345B12609}" type="pres">
      <dgm:prSet presAssocID="{C288C9EA-23DD-479B-9794-C1E8F27EC15D}" presName="circleA" presStyleLbl="node1" presStyleIdx="0" presStyleCnt="2" custLinFactNeighborX="21133" custLinFactNeighborY="-72010"/>
      <dgm:spPr/>
    </dgm:pt>
    <dgm:pt modelId="{B8CB1717-5BA5-4411-94E1-C3EFC5159CEF}" type="pres">
      <dgm:prSet presAssocID="{C288C9EA-23DD-479B-9794-C1E8F27EC15D}" presName="spaceA" presStyleCnt="0"/>
      <dgm:spPr/>
    </dgm:pt>
    <dgm:pt modelId="{9A480746-00F2-4ED2-A9E8-EC5BE9C29D64}" type="pres">
      <dgm:prSet presAssocID="{BE31D47D-52AD-4D5D-BDB7-17CFE2EA0F24}" presName="space" presStyleCnt="0"/>
      <dgm:spPr/>
    </dgm:pt>
    <dgm:pt modelId="{66F01AFE-60A9-4FE7-B028-AFF91A4A13A9}" type="pres">
      <dgm:prSet presAssocID="{053462B7-B09C-48AB-8AB8-D799936415E0}" presName="compositeB" presStyleCnt="0"/>
      <dgm:spPr/>
    </dgm:pt>
    <dgm:pt modelId="{C6D5E5D7-A9E6-4BE9-BED6-F5CE90B27EB7}" type="pres">
      <dgm:prSet presAssocID="{053462B7-B09C-48AB-8AB8-D799936415E0}" presName="textB" presStyleLbl="revTx" presStyleIdx="1" presStyleCnt="2" custScaleX="158532">
        <dgm:presLayoutVars>
          <dgm:bulletEnabled val="1"/>
        </dgm:presLayoutVars>
      </dgm:prSet>
      <dgm:spPr/>
    </dgm:pt>
    <dgm:pt modelId="{9978CCBA-F727-4A64-9554-3CE49218CD14}" type="pres">
      <dgm:prSet presAssocID="{053462B7-B09C-48AB-8AB8-D799936415E0}" presName="circleB" presStyleLbl="node1" presStyleIdx="1" presStyleCnt="2" custLinFactNeighborY="-60766"/>
      <dgm:spPr/>
    </dgm:pt>
    <dgm:pt modelId="{1A0372AB-A1DE-40AB-B9A7-6D2D392F97B8}" type="pres">
      <dgm:prSet presAssocID="{053462B7-B09C-48AB-8AB8-D799936415E0}" presName="spaceB" presStyleCnt="0"/>
      <dgm:spPr/>
    </dgm:pt>
  </dgm:ptLst>
  <dgm:cxnLst>
    <dgm:cxn modelId="{A5CD982F-DAF8-40BC-9499-B6AEAA47EAE9}" type="presOf" srcId="{053462B7-B09C-48AB-8AB8-D799936415E0}" destId="{C6D5E5D7-A9E6-4BE9-BED6-F5CE90B27EB7}" srcOrd="0" destOrd="0" presId="urn:microsoft.com/office/officeart/2005/8/layout/hProcess11"/>
    <dgm:cxn modelId="{41B3EB3B-1B7A-4B60-AB40-92C850FF859F}" srcId="{BF611A63-689E-4217-B9E6-D47BB2C9003A}" destId="{053462B7-B09C-48AB-8AB8-D799936415E0}" srcOrd="1" destOrd="0" parTransId="{CD936DC9-FB81-4B5F-9538-4FEC8BD5BB2A}" sibTransId="{424A4A65-55C0-4A89-B529-9D4BAC0621E2}"/>
    <dgm:cxn modelId="{83293247-7CDA-47C2-8F8F-AC46CBBFD664}" type="presOf" srcId="{C288C9EA-23DD-479B-9794-C1E8F27EC15D}" destId="{0AB75A01-D23B-4254-8422-07BFC42C4D01}" srcOrd="0" destOrd="0" presId="urn:microsoft.com/office/officeart/2005/8/layout/hProcess11"/>
    <dgm:cxn modelId="{EA32E559-FF34-4CBC-8DAA-0A13ECD7D2CA}" type="presOf" srcId="{BF611A63-689E-4217-B9E6-D47BB2C9003A}" destId="{00B1E2B1-68CC-48DF-868F-B2060A69F78C}" srcOrd="0" destOrd="0" presId="urn:microsoft.com/office/officeart/2005/8/layout/hProcess11"/>
    <dgm:cxn modelId="{496E7AC2-3FFB-4C8B-998E-2BB01FE245E6}" srcId="{BF611A63-689E-4217-B9E6-D47BB2C9003A}" destId="{C288C9EA-23DD-479B-9794-C1E8F27EC15D}" srcOrd="0" destOrd="0" parTransId="{4FE0AD41-0984-46BA-8B40-F283A1D3BB3A}" sibTransId="{BE31D47D-52AD-4D5D-BDB7-17CFE2EA0F24}"/>
    <dgm:cxn modelId="{5C829E78-7F64-4273-B1FD-D434BF3EFF0A}" type="presParOf" srcId="{00B1E2B1-68CC-48DF-868F-B2060A69F78C}" destId="{90CBE045-1435-4978-AADF-59E52624CEAD}" srcOrd="0" destOrd="0" presId="urn:microsoft.com/office/officeart/2005/8/layout/hProcess11"/>
    <dgm:cxn modelId="{21AD5F8B-DD98-4546-8558-BD5D1D586AA6}" type="presParOf" srcId="{00B1E2B1-68CC-48DF-868F-B2060A69F78C}" destId="{9684135B-40B6-46C2-959B-CCB45A6A4709}" srcOrd="1" destOrd="0" presId="urn:microsoft.com/office/officeart/2005/8/layout/hProcess11"/>
    <dgm:cxn modelId="{E676FE42-F730-4C0B-8B1C-14AC43F7F273}" type="presParOf" srcId="{9684135B-40B6-46C2-959B-CCB45A6A4709}" destId="{7140E01F-94A1-491F-8C8B-0029209D78C0}" srcOrd="0" destOrd="0" presId="urn:microsoft.com/office/officeart/2005/8/layout/hProcess11"/>
    <dgm:cxn modelId="{DEB330B8-6609-404C-A8BA-A8EF3E3B1962}" type="presParOf" srcId="{7140E01F-94A1-491F-8C8B-0029209D78C0}" destId="{0AB75A01-D23B-4254-8422-07BFC42C4D01}" srcOrd="0" destOrd="0" presId="urn:microsoft.com/office/officeart/2005/8/layout/hProcess11"/>
    <dgm:cxn modelId="{2F504F5D-F4CF-45BA-AC14-4408A21D4F9B}" type="presParOf" srcId="{7140E01F-94A1-491F-8C8B-0029209D78C0}" destId="{8436F6B3-11B3-4922-AF3F-B44345B12609}" srcOrd="1" destOrd="0" presId="urn:microsoft.com/office/officeart/2005/8/layout/hProcess11"/>
    <dgm:cxn modelId="{9E4AA359-F78D-4083-BCB6-041C0974AB95}" type="presParOf" srcId="{7140E01F-94A1-491F-8C8B-0029209D78C0}" destId="{B8CB1717-5BA5-4411-94E1-C3EFC5159CEF}" srcOrd="2" destOrd="0" presId="urn:microsoft.com/office/officeart/2005/8/layout/hProcess11"/>
    <dgm:cxn modelId="{6AF9BD80-F652-4701-A811-F5DE7B500918}" type="presParOf" srcId="{9684135B-40B6-46C2-959B-CCB45A6A4709}" destId="{9A480746-00F2-4ED2-A9E8-EC5BE9C29D64}" srcOrd="1" destOrd="0" presId="urn:microsoft.com/office/officeart/2005/8/layout/hProcess11"/>
    <dgm:cxn modelId="{3514AC57-964C-494E-89EB-2EDF99114CC0}" type="presParOf" srcId="{9684135B-40B6-46C2-959B-CCB45A6A4709}" destId="{66F01AFE-60A9-4FE7-B028-AFF91A4A13A9}" srcOrd="2" destOrd="0" presId="urn:microsoft.com/office/officeart/2005/8/layout/hProcess11"/>
    <dgm:cxn modelId="{ECC1500E-86A1-4D22-9076-70F71F49A0B3}" type="presParOf" srcId="{66F01AFE-60A9-4FE7-B028-AFF91A4A13A9}" destId="{C6D5E5D7-A9E6-4BE9-BED6-F5CE90B27EB7}" srcOrd="0" destOrd="0" presId="urn:microsoft.com/office/officeart/2005/8/layout/hProcess11"/>
    <dgm:cxn modelId="{C990B67B-4781-4A50-B191-82B03663910E}" type="presParOf" srcId="{66F01AFE-60A9-4FE7-B028-AFF91A4A13A9}" destId="{9978CCBA-F727-4A64-9554-3CE49218CD14}" srcOrd="1" destOrd="0" presId="urn:microsoft.com/office/officeart/2005/8/layout/hProcess11"/>
    <dgm:cxn modelId="{91D784E3-5AE1-4D5D-8651-7C4EA0823594}" type="presParOf" srcId="{66F01AFE-60A9-4FE7-B028-AFF91A4A13A9}" destId="{1A0372AB-A1DE-40AB-B9A7-6D2D392F97B8}" srcOrd="2" destOrd="0" presId="urn:microsoft.com/office/officeart/2005/8/layout/hProcess1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648003-AA28-4E03-B2FE-B3D7BAE55EF6}" type="doc">
      <dgm:prSet loTypeId="urn:microsoft.com/office/officeart/2005/8/layout/hProcess11" loCatId="process" qsTypeId="urn:microsoft.com/office/officeart/2005/8/quickstyle/simple4" qsCatId="simple" csTypeId="urn:microsoft.com/office/officeart/2005/8/colors/accent1_2" csCatId="accent1" phldr="1"/>
      <dgm:spPr/>
    </dgm:pt>
    <dgm:pt modelId="{3316D79B-4F3B-4ED6-AE55-7863791519AF}">
      <dgm:prSet phldrT="[Text]" custT="1"/>
      <dgm:spPr/>
      <dgm:t>
        <a:bodyPr/>
        <a:lstStyle/>
        <a:p>
          <a:r>
            <a:rPr lang="en-US" sz="1400" b="1" dirty="0">
              <a:latin typeface="+mj-lt"/>
            </a:rPr>
            <a:t>Ongoing Patient Engagement</a:t>
          </a:r>
        </a:p>
      </dgm:t>
    </dgm:pt>
    <dgm:pt modelId="{96C8A1E5-BC84-481C-9FF5-682F0417FC0E}" type="parTrans" cxnId="{7996A41A-A876-403B-A7B2-24A8EDBDE34A}">
      <dgm:prSet/>
      <dgm:spPr/>
      <dgm:t>
        <a:bodyPr/>
        <a:lstStyle/>
        <a:p>
          <a:endParaRPr lang="en-US" sz="1400">
            <a:latin typeface="+mj-lt"/>
          </a:endParaRPr>
        </a:p>
      </dgm:t>
    </dgm:pt>
    <dgm:pt modelId="{7D17A04B-0559-4687-ACD7-CC385A652E33}" type="sibTrans" cxnId="{7996A41A-A876-403B-A7B2-24A8EDBDE34A}">
      <dgm:prSet/>
      <dgm:spPr/>
      <dgm:t>
        <a:bodyPr/>
        <a:lstStyle/>
        <a:p>
          <a:endParaRPr lang="en-US" sz="1400">
            <a:latin typeface="+mj-lt"/>
          </a:endParaRPr>
        </a:p>
      </dgm:t>
    </dgm:pt>
    <dgm:pt modelId="{1EE114D7-4774-4029-AFB8-3B069E422E15}">
      <dgm:prSet phldrT="[Text]" custT="1"/>
      <dgm:spPr/>
      <dgm:t>
        <a:bodyPr/>
        <a:lstStyle/>
        <a:p>
          <a:r>
            <a:rPr lang="en-US" sz="1400" b="1" dirty="0">
              <a:latin typeface="+mj-lt"/>
            </a:rPr>
            <a:t>Medication Reminders</a:t>
          </a:r>
        </a:p>
      </dgm:t>
    </dgm:pt>
    <dgm:pt modelId="{5BCE1975-1605-47BB-85A8-7DBCB6D0E441}" type="parTrans" cxnId="{05D0974D-6A18-4A18-924B-132C7A808CE5}">
      <dgm:prSet/>
      <dgm:spPr/>
      <dgm:t>
        <a:bodyPr/>
        <a:lstStyle/>
        <a:p>
          <a:endParaRPr lang="en-US"/>
        </a:p>
      </dgm:t>
    </dgm:pt>
    <dgm:pt modelId="{8E0049A7-568A-46F2-AAE9-2C480E93955D}" type="sibTrans" cxnId="{05D0974D-6A18-4A18-924B-132C7A808CE5}">
      <dgm:prSet/>
      <dgm:spPr/>
      <dgm:t>
        <a:bodyPr/>
        <a:lstStyle/>
        <a:p>
          <a:endParaRPr lang="en-US"/>
        </a:p>
      </dgm:t>
    </dgm:pt>
    <dgm:pt modelId="{8B0AC577-6918-4D78-BD78-5C8AB47016DF}" type="pres">
      <dgm:prSet presAssocID="{83648003-AA28-4E03-B2FE-B3D7BAE55EF6}" presName="Name0" presStyleCnt="0">
        <dgm:presLayoutVars>
          <dgm:dir/>
          <dgm:resizeHandles val="exact"/>
        </dgm:presLayoutVars>
      </dgm:prSet>
      <dgm:spPr/>
    </dgm:pt>
    <dgm:pt modelId="{A8E08AB4-57B7-4153-83BE-0E3F0A178658}" type="pres">
      <dgm:prSet presAssocID="{83648003-AA28-4E03-B2FE-B3D7BAE55EF6}" presName="arrow" presStyleLbl="bgShp" presStyleIdx="0" presStyleCnt="1" custLinFactNeighborX="-1381" custLinFactNeighborY="-8251"/>
      <dgm:spPr/>
    </dgm:pt>
    <dgm:pt modelId="{10168A62-E966-4C60-8454-D65D0F590BD1}" type="pres">
      <dgm:prSet presAssocID="{83648003-AA28-4E03-B2FE-B3D7BAE55EF6}" presName="points" presStyleCnt="0"/>
      <dgm:spPr/>
    </dgm:pt>
    <dgm:pt modelId="{961DF483-7448-49B5-9FA4-CFAD74BE9229}" type="pres">
      <dgm:prSet presAssocID="{3316D79B-4F3B-4ED6-AE55-7863791519AF}" presName="compositeA" presStyleCnt="0"/>
      <dgm:spPr/>
    </dgm:pt>
    <dgm:pt modelId="{8DEDB59D-7AFE-42A9-9E20-AC2AF19E250C}" type="pres">
      <dgm:prSet presAssocID="{3316D79B-4F3B-4ED6-AE55-7863791519AF}" presName="textA" presStyleLbl="revTx" presStyleIdx="0" presStyleCnt="2" custScaleX="1083885">
        <dgm:presLayoutVars>
          <dgm:bulletEnabled val="1"/>
        </dgm:presLayoutVars>
      </dgm:prSet>
      <dgm:spPr/>
    </dgm:pt>
    <dgm:pt modelId="{AA2B7169-4142-48E2-B71C-194C6D41C6E3}" type="pres">
      <dgm:prSet presAssocID="{3316D79B-4F3B-4ED6-AE55-7863791519AF}" presName="circleA" presStyleLbl="node1" presStyleIdx="0" presStyleCnt="2" custLinFactNeighborY="-41478"/>
      <dgm:spPr/>
    </dgm:pt>
    <dgm:pt modelId="{1FAA332D-C232-4938-9639-FC4EC325287A}" type="pres">
      <dgm:prSet presAssocID="{3316D79B-4F3B-4ED6-AE55-7863791519AF}" presName="spaceA" presStyleCnt="0"/>
      <dgm:spPr/>
    </dgm:pt>
    <dgm:pt modelId="{F6E4AE06-63D3-412D-ACC6-EF3A1A2A6E2C}" type="pres">
      <dgm:prSet presAssocID="{7D17A04B-0559-4687-ACD7-CC385A652E33}" presName="space" presStyleCnt="0"/>
      <dgm:spPr/>
    </dgm:pt>
    <dgm:pt modelId="{197FF70C-4167-4660-83C5-1286DE7FE2D3}" type="pres">
      <dgm:prSet presAssocID="{1EE114D7-4774-4029-AFB8-3B069E422E15}" presName="compositeB" presStyleCnt="0"/>
      <dgm:spPr/>
    </dgm:pt>
    <dgm:pt modelId="{36D1DE3F-A611-44A6-BDAC-624D993E3EDC}" type="pres">
      <dgm:prSet presAssocID="{1EE114D7-4774-4029-AFB8-3B069E422E15}" presName="textB" presStyleLbl="revTx" presStyleIdx="1" presStyleCnt="2" custScaleX="607312">
        <dgm:presLayoutVars>
          <dgm:bulletEnabled val="1"/>
        </dgm:presLayoutVars>
      </dgm:prSet>
      <dgm:spPr/>
    </dgm:pt>
    <dgm:pt modelId="{5E8DEEEA-A340-4854-A574-8BF42423A311}" type="pres">
      <dgm:prSet presAssocID="{1EE114D7-4774-4029-AFB8-3B069E422E15}" presName="circleB" presStyleLbl="node1" presStyleIdx="1" presStyleCnt="2" custLinFactNeighborY="-41478"/>
      <dgm:spPr/>
    </dgm:pt>
    <dgm:pt modelId="{F066735B-9694-4545-AD0C-C5953082C384}" type="pres">
      <dgm:prSet presAssocID="{1EE114D7-4774-4029-AFB8-3B069E422E15}" presName="spaceB" presStyleCnt="0"/>
      <dgm:spPr/>
    </dgm:pt>
  </dgm:ptLst>
  <dgm:cxnLst>
    <dgm:cxn modelId="{7996A41A-A876-403B-A7B2-24A8EDBDE34A}" srcId="{83648003-AA28-4E03-B2FE-B3D7BAE55EF6}" destId="{3316D79B-4F3B-4ED6-AE55-7863791519AF}" srcOrd="0" destOrd="0" parTransId="{96C8A1E5-BC84-481C-9FF5-682F0417FC0E}" sibTransId="{7D17A04B-0559-4687-ACD7-CC385A652E33}"/>
    <dgm:cxn modelId="{3EE03662-0D58-4369-8F6B-EFCC89D9FE46}" type="presOf" srcId="{83648003-AA28-4E03-B2FE-B3D7BAE55EF6}" destId="{8B0AC577-6918-4D78-BD78-5C8AB47016DF}" srcOrd="0" destOrd="0" presId="urn:microsoft.com/office/officeart/2005/8/layout/hProcess11"/>
    <dgm:cxn modelId="{05D0974D-6A18-4A18-924B-132C7A808CE5}" srcId="{83648003-AA28-4E03-B2FE-B3D7BAE55EF6}" destId="{1EE114D7-4774-4029-AFB8-3B069E422E15}" srcOrd="1" destOrd="0" parTransId="{5BCE1975-1605-47BB-85A8-7DBCB6D0E441}" sibTransId="{8E0049A7-568A-46F2-AAE9-2C480E93955D}"/>
    <dgm:cxn modelId="{A73FDFB6-6DF4-4C52-8465-4461DAE09C85}" type="presOf" srcId="{3316D79B-4F3B-4ED6-AE55-7863791519AF}" destId="{8DEDB59D-7AFE-42A9-9E20-AC2AF19E250C}" srcOrd="0" destOrd="0" presId="urn:microsoft.com/office/officeart/2005/8/layout/hProcess11"/>
    <dgm:cxn modelId="{F7A81EEA-ECA7-4BAD-9153-0BD25AC1003A}" type="presOf" srcId="{1EE114D7-4774-4029-AFB8-3B069E422E15}" destId="{36D1DE3F-A611-44A6-BDAC-624D993E3EDC}" srcOrd="0" destOrd="0" presId="urn:microsoft.com/office/officeart/2005/8/layout/hProcess11"/>
    <dgm:cxn modelId="{FB8769D1-2AE2-4BE9-BA11-B0A0E7387E67}" type="presParOf" srcId="{8B0AC577-6918-4D78-BD78-5C8AB47016DF}" destId="{A8E08AB4-57B7-4153-83BE-0E3F0A178658}" srcOrd="0" destOrd="0" presId="urn:microsoft.com/office/officeart/2005/8/layout/hProcess11"/>
    <dgm:cxn modelId="{AD0FBD0D-679D-4FEC-A5F0-7F515B67D35F}" type="presParOf" srcId="{8B0AC577-6918-4D78-BD78-5C8AB47016DF}" destId="{10168A62-E966-4C60-8454-D65D0F590BD1}" srcOrd="1" destOrd="0" presId="urn:microsoft.com/office/officeart/2005/8/layout/hProcess11"/>
    <dgm:cxn modelId="{21AF0C8B-DCCD-4AC1-8E3C-2F8AECBBEF66}" type="presParOf" srcId="{10168A62-E966-4C60-8454-D65D0F590BD1}" destId="{961DF483-7448-49B5-9FA4-CFAD74BE9229}" srcOrd="0" destOrd="0" presId="urn:microsoft.com/office/officeart/2005/8/layout/hProcess11"/>
    <dgm:cxn modelId="{6186897F-9EE7-4C96-83F1-F5EC2D9F85B7}" type="presParOf" srcId="{961DF483-7448-49B5-9FA4-CFAD74BE9229}" destId="{8DEDB59D-7AFE-42A9-9E20-AC2AF19E250C}" srcOrd="0" destOrd="0" presId="urn:microsoft.com/office/officeart/2005/8/layout/hProcess11"/>
    <dgm:cxn modelId="{511180EA-A2F9-4883-9D73-12420408456A}" type="presParOf" srcId="{961DF483-7448-49B5-9FA4-CFAD74BE9229}" destId="{AA2B7169-4142-48E2-B71C-194C6D41C6E3}" srcOrd="1" destOrd="0" presId="urn:microsoft.com/office/officeart/2005/8/layout/hProcess11"/>
    <dgm:cxn modelId="{0C3BC2F4-F84B-4BDE-BFE5-3CC2CCFB0A5A}" type="presParOf" srcId="{961DF483-7448-49B5-9FA4-CFAD74BE9229}" destId="{1FAA332D-C232-4938-9639-FC4EC325287A}" srcOrd="2" destOrd="0" presId="urn:microsoft.com/office/officeart/2005/8/layout/hProcess11"/>
    <dgm:cxn modelId="{5A5A96C4-37F8-4C77-B86A-09E82437AD80}" type="presParOf" srcId="{10168A62-E966-4C60-8454-D65D0F590BD1}" destId="{F6E4AE06-63D3-412D-ACC6-EF3A1A2A6E2C}" srcOrd="1" destOrd="0" presId="urn:microsoft.com/office/officeart/2005/8/layout/hProcess11"/>
    <dgm:cxn modelId="{43372CBD-6C23-44B3-9524-EDB750B3296D}" type="presParOf" srcId="{10168A62-E966-4C60-8454-D65D0F590BD1}" destId="{197FF70C-4167-4660-83C5-1286DE7FE2D3}" srcOrd="2" destOrd="0" presId="urn:microsoft.com/office/officeart/2005/8/layout/hProcess11"/>
    <dgm:cxn modelId="{303EDE27-3E08-4498-8007-0D8B1F5A314B}" type="presParOf" srcId="{197FF70C-4167-4660-83C5-1286DE7FE2D3}" destId="{36D1DE3F-A611-44A6-BDAC-624D993E3EDC}" srcOrd="0" destOrd="0" presId="urn:microsoft.com/office/officeart/2005/8/layout/hProcess11"/>
    <dgm:cxn modelId="{DE2C1681-3B3C-49D4-8E2A-48D991FB0F47}" type="presParOf" srcId="{197FF70C-4167-4660-83C5-1286DE7FE2D3}" destId="{5E8DEEEA-A340-4854-A574-8BF42423A311}" srcOrd="1" destOrd="0" presId="urn:microsoft.com/office/officeart/2005/8/layout/hProcess11"/>
    <dgm:cxn modelId="{DED06398-4F80-4739-9C90-F4F2E7645C6E}" type="presParOf" srcId="{197FF70C-4167-4660-83C5-1286DE7FE2D3}" destId="{F066735B-9694-4545-AD0C-C5953082C384}" srcOrd="2" destOrd="0" presId="urn:microsoft.com/office/officeart/2005/8/layout/hProcess1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5A62C-CCC7-48C0-8420-FDE8FC6457F2}">
      <dsp:nvSpPr>
        <dsp:cNvPr id="0" name=""/>
        <dsp:cNvSpPr/>
      </dsp:nvSpPr>
      <dsp:spPr>
        <a:xfrm>
          <a:off x="0" y="779980"/>
          <a:ext cx="8293365" cy="1039974"/>
        </a:xfrm>
        <a:prstGeom prst="notchedRightArrow">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064E034-8EA6-41C3-8291-8317AEB5E14F}">
      <dsp:nvSpPr>
        <dsp:cNvPr id="0" name=""/>
        <dsp:cNvSpPr/>
      </dsp:nvSpPr>
      <dsp:spPr>
        <a:xfrm>
          <a:off x="394" y="0"/>
          <a:ext cx="1100652" cy="1039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kern="1200" dirty="0"/>
            <a:t>Enrollment</a:t>
          </a:r>
        </a:p>
      </dsp:txBody>
      <dsp:txXfrm>
        <a:off x="394" y="0"/>
        <a:ext cx="1100652" cy="1039974"/>
      </dsp:txXfrm>
    </dsp:sp>
    <dsp:sp modelId="{45B4DB13-1323-4FC7-8924-299210304471}">
      <dsp:nvSpPr>
        <dsp:cNvPr id="0" name=""/>
        <dsp:cNvSpPr/>
      </dsp:nvSpPr>
      <dsp:spPr>
        <a:xfrm>
          <a:off x="420724" y="1169970"/>
          <a:ext cx="259993" cy="2599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9418609-00B3-4749-BEF5-840AA6FF7E9A}">
      <dsp:nvSpPr>
        <dsp:cNvPr id="0" name=""/>
        <dsp:cNvSpPr/>
      </dsp:nvSpPr>
      <dsp:spPr>
        <a:xfrm>
          <a:off x="1107629" y="488059"/>
          <a:ext cx="1278672" cy="1039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kern="1200" dirty="0"/>
            <a:t>Benefit Investigation</a:t>
          </a:r>
        </a:p>
      </dsp:txBody>
      <dsp:txXfrm>
        <a:off x="1107629" y="488059"/>
        <a:ext cx="1278672" cy="1039974"/>
      </dsp:txXfrm>
    </dsp:sp>
    <dsp:sp modelId="{42F12DCF-FCD7-4645-9A75-3BAD4EEA6BA4}">
      <dsp:nvSpPr>
        <dsp:cNvPr id="0" name=""/>
        <dsp:cNvSpPr/>
      </dsp:nvSpPr>
      <dsp:spPr>
        <a:xfrm>
          <a:off x="1635174" y="1169970"/>
          <a:ext cx="259993" cy="2599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C6F536-1607-47CB-A120-010ACD6DA0C6}">
      <dsp:nvSpPr>
        <dsp:cNvPr id="0" name=""/>
        <dsp:cNvSpPr/>
      </dsp:nvSpPr>
      <dsp:spPr>
        <a:xfrm>
          <a:off x="2456765" y="0"/>
          <a:ext cx="1339296" cy="980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kern="1200" dirty="0"/>
            <a:t>Starter/Bridge</a:t>
          </a:r>
        </a:p>
      </dsp:txBody>
      <dsp:txXfrm>
        <a:off x="2456765" y="0"/>
        <a:ext cx="1339296" cy="980872"/>
      </dsp:txXfrm>
    </dsp:sp>
    <dsp:sp modelId="{8393A86F-A93D-41E3-9899-1B2802156AE2}">
      <dsp:nvSpPr>
        <dsp:cNvPr id="0" name=""/>
        <dsp:cNvSpPr/>
      </dsp:nvSpPr>
      <dsp:spPr>
        <a:xfrm>
          <a:off x="3015921" y="1155195"/>
          <a:ext cx="259993" cy="2599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405E0C7-0B28-4349-9345-9F196E0E3B24}">
      <dsp:nvSpPr>
        <dsp:cNvPr id="0" name=""/>
        <dsp:cNvSpPr/>
      </dsp:nvSpPr>
      <dsp:spPr>
        <a:xfrm>
          <a:off x="3925079" y="567937"/>
          <a:ext cx="1100652" cy="863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0" kern="1200" dirty="0"/>
            <a:t>PA/Appeal Support</a:t>
          </a:r>
        </a:p>
      </dsp:txBody>
      <dsp:txXfrm>
        <a:off x="3925079" y="567937"/>
        <a:ext cx="1100652" cy="863584"/>
      </dsp:txXfrm>
    </dsp:sp>
    <dsp:sp modelId="{4AA0CF9A-4A1E-4475-8C02-95954923D9CB}">
      <dsp:nvSpPr>
        <dsp:cNvPr id="0" name=""/>
        <dsp:cNvSpPr/>
      </dsp:nvSpPr>
      <dsp:spPr>
        <a:xfrm>
          <a:off x="4307661" y="1139434"/>
          <a:ext cx="259993" cy="2599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8656ABC-0089-4D5A-9894-70258FFEA0B2}">
      <dsp:nvSpPr>
        <dsp:cNvPr id="0" name=""/>
        <dsp:cNvSpPr/>
      </dsp:nvSpPr>
      <dsp:spPr>
        <a:xfrm>
          <a:off x="5213305" y="0"/>
          <a:ext cx="1268149" cy="1039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0" kern="1200" dirty="0"/>
            <a:t>Summary of Benefits to patient/HCP</a:t>
          </a:r>
        </a:p>
      </dsp:txBody>
      <dsp:txXfrm>
        <a:off x="5213305" y="0"/>
        <a:ext cx="1268149" cy="1039974"/>
      </dsp:txXfrm>
    </dsp:sp>
    <dsp:sp modelId="{B99A6399-60E0-4513-AFE4-619797B444E5}">
      <dsp:nvSpPr>
        <dsp:cNvPr id="0" name=""/>
        <dsp:cNvSpPr/>
      </dsp:nvSpPr>
      <dsp:spPr>
        <a:xfrm>
          <a:off x="5754326" y="1169970"/>
          <a:ext cx="259993" cy="2599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381115-4B1B-4045-AAF9-C77C238F56FD}">
      <dsp:nvSpPr>
        <dsp:cNvPr id="0" name=""/>
        <dsp:cNvSpPr/>
      </dsp:nvSpPr>
      <dsp:spPr>
        <a:xfrm>
          <a:off x="6362981" y="1559961"/>
          <a:ext cx="1100652" cy="1039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t" anchorCtr="0">
          <a:noAutofit/>
        </a:bodyPr>
        <a:lstStyle/>
        <a:p>
          <a:pPr marL="0" lvl="0" indent="0" algn="ctr" defTabSz="1644650">
            <a:lnSpc>
              <a:spcPct val="90000"/>
            </a:lnSpc>
            <a:spcBef>
              <a:spcPct val="0"/>
            </a:spcBef>
            <a:spcAft>
              <a:spcPct val="35000"/>
            </a:spcAft>
            <a:buNone/>
          </a:pPr>
          <a:endParaRPr lang="en-US" sz="3700" kern="1200"/>
        </a:p>
      </dsp:txBody>
      <dsp:txXfrm>
        <a:off x="6362981" y="1559961"/>
        <a:ext cx="1100652" cy="1039974"/>
      </dsp:txXfrm>
    </dsp:sp>
    <dsp:sp modelId="{CD7C1467-750E-4DBA-B7EA-9B801FEDDBED}">
      <dsp:nvSpPr>
        <dsp:cNvPr id="0" name=""/>
        <dsp:cNvSpPr/>
      </dsp:nvSpPr>
      <dsp:spPr>
        <a:xfrm>
          <a:off x="6783310" y="1169970"/>
          <a:ext cx="259993" cy="259993"/>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08AB4-57B7-4153-83BE-0E3F0A178658}">
      <dsp:nvSpPr>
        <dsp:cNvPr id="0" name=""/>
        <dsp:cNvSpPr/>
      </dsp:nvSpPr>
      <dsp:spPr>
        <a:xfrm>
          <a:off x="0" y="538212"/>
          <a:ext cx="5842541" cy="717616"/>
        </a:xfrm>
        <a:prstGeom prst="notched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DEDB59D-7AFE-42A9-9E20-AC2AF19E250C}">
      <dsp:nvSpPr>
        <dsp:cNvPr id="0" name=""/>
        <dsp:cNvSpPr/>
      </dsp:nvSpPr>
      <dsp:spPr>
        <a:xfrm>
          <a:off x="2567" y="0"/>
          <a:ext cx="1694565" cy="71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endParaRPr lang="en-US" sz="1800" kern="1200" dirty="0">
            <a:latin typeface="+mj-lt"/>
          </a:endParaRPr>
        </a:p>
        <a:p>
          <a:pPr marL="0" lvl="0" indent="0" algn="ctr" defTabSz="800100">
            <a:lnSpc>
              <a:spcPct val="90000"/>
            </a:lnSpc>
            <a:spcBef>
              <a:spcPct val="0"/>
            </a:spcBef>
            <a:spcAft>
              <a:spcPct val="35000"/>
            </a:spcAft>
            <a:buNone/>
          </a:pPr>
          <a:endParaRPr lang="en-US" sz="1800" kern="1200" dirty="0">
            <a:latin typeface="+mj-lt"/>
          </a:endParaRPr>
        </a:p>
        <a:p>
          <a:pPr marL="0" lvl="0" indent="0" algn="ctr" defTabSz="800100">
            <a:lnSpc>
              <a:spcPct val="90000"/>
            </a:lnSpc>
            <a:spcBef>
              <a:spcPct val="0"/>
            </a:spcBef>
            <a:spcAft>
              <a:spcPct val="35000"/>
            </a:spcAft>
            <a:buNone/>
          </a:pPr>
          <a:endParaRPr lang="en-US" sz="1800" kern="1200" dirty="0">
            <a:latin typeface="+mj-lt"/>
          </a:endParaRPr>
        </a:p>
        <a:p>
          <a:pPr marL="0" lvl="0" indent="0" algn="ctr" defTabSz="800100">
            <a:lnSpc>
              <a:spcPct val="90000"/>
            </a:lnSpc>
            <a:spcBef>
              <a:spcPct val="0"/>
            </a:spcBef>
            <a:spcAft>
              <a:spcPct val="35000"/>
            </a:spcAft>
            <a:buNone/>
          </a:pPr>
          <a:endParaRPr lang="en-US" sz="1800" kern="1200" dirty="0">
            <a:latin typeface="+mj-lt"/>
          </a:endParaRPr>
        </a:p>
        <a:p>
          <a:pPr marL="0" lvl="0" indent="0" algn="ctr" defTabSz="800100">
            <a:lnSpc>
              <a:spcPct val="90000"/>
            </a:lnSpc>
            <a:spcBef>
              <a:spcPct val="0"/>
            </a:spcBef>
            <a:spcAft>
              <a:spcPct val="35000"/>
            </a:spcAft>
            <a:buNone/>
          </a:pPr>
          <a:r>
            <a:rPr lang="en-US" sz="1800" kern="1200" dirty="0">
              <a:latin typeface="+mj-lt"/>
            </a:rPr>
            <a:t>Copay Card</a:t>
          </a:r>
        </a:p>
      </dsp:txBody>
      <dsp:txXfrm>
        <a:off x="2567" y="0"/>
        <a:ext cx="1694565" cy="717616"/>
      </dsp:txXfrm>
    </dsp:sp>
    <dsp:sp modelId="{AA2B7169-4142-48E2-B71C-194C6D41C6E3}">
      <dsp:nvSpPr>
        <dsp:cNvPr id="0" name=""/>
        <dsp:cNvSpPr/>
      </dsp:nvSpPr>
      <dsp:spPr>
        <a:xfrm>
          <a:off x="760148" y="807318"/>
          <a:ext cx="179404" cy="17940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9257672-DF87-494F-9C50-9D5BED4F513B}">
      <dsp:nvSpPr>
        <dsp:cNvPr id="0" name=""/>
        <dsp:cNvSpPr/>
      </dsp:nvSpPr>
      <dsp:spPr>
        <a:xfrm>
          <a:off x="1781860" y="0"/>
          <a:ext cx="1694565" cy="71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latin typeface="+mj-lt"/>
          </a:endParaRPr>
        </a:p>
        <a:p>
          <a:pPr marL="0" lvl="0" indent="0" algn="ctr" defTabSz="800100">
            <a:lnSpc>
              <a:spcPct val="90000"/>
            </a:lnSpc>
            <a:spcBef>
              <a:spcPct val="0"/>
            </a:spcBef>
            <a:spcAft>
              <a:spcPct val="35000"/>
            </a:spcAft>
            <a:buNone/>
          </a:pPr>
          <a:r>
            <a:rPr lang="en-US" sz="1800" kern="1200" dirty="0">
              <a:latin typeface="+mj-lt"/>
            </a:rPr>
            <a:t>Foundation</a:t>
          </a:r>
        </a:p>
      </dsp:txBody>
      <dsp:txXfrm>
        <a:off x="1781860" y="0"/>
        <a:ext cx="1694565" cy="717616"/>
      </dsp:txXfrm>
    </dsp:sp>
    <dsp:sp modelId="{D566367C-7AFB-4362-9C52-072FEC7C9C43}">
      <dsp:nvSpPr>
        <dsp:cNvPr id="0" name=""/>
        <dsp:cNvSpPr/>
      </dsp:nvSpPr>
      <dsp:spPr>
        <a:xfrm>
          <a:off x="2539441" y="807318"/>
          <a:ext cx="179404" cy="17940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D5A442D-8537-4A3E-90B2-F27CA841CD50}">
      <dsp:nvSpPr>
        <dsp:cNvPr id="0" name=""/>
        <dsp:cNvSpPr/>
      </dsp:nvSpPr>
      <dsp:spPr>
        <a:xfrm>
          <a:off x="3561154" y="0"/>
          <a:ext cx="1694565" cy="717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latin typeface="+mj-lt"/>
            </a:rPr>
            <a:t>PAP</a:t>
          </a:r>
        </a:p>
      </dsp:txBody>
      <dsp:txXfrm>
        <a:off x="3561154" y="0"/>
        <a:ext cx="1694565" cy="717616"/>
      </dsp:txXfrm>
    </dsp:sp>
    <dsp:sp modelId="{F45C5825-1F69-4CFD-A395-FAAA2277C82D}">
      <dsp:nvSpPr>
        <dsp:cNvPr id="0" name=""/>
        <dsp:cNvSpPr/>
      </dsp:nvSpPr>
      <dsp:spPr>
        <a:xfrm>
          <a:off x="4318734" y="807318"/>
          <a:ext cx="179404" cy="179404"/>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BE045-1435-4978-AADF-59E52624CEAD}">
      <dsp:nvSpPr>
        <dsp:cNvPr id="0" name=""/>
        <dsp:cNvSpPr/>
      </dsp:nvSpPr>
      <dsp:spPr>
        <a:xfrm>
          <a:off x="0" y="464272"/>
          <a:ext cx="3146942" cy="760853"/>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AB75A01-D23B-4254-8422-07BFC42C4D01}">
      <dsp:nvSpPr>
        <dsp:cNvPr id="0" name=""/>
        <dsp:cNvSpPr/>
      </dsp:nvSpPr>
      <dsp:spPr>
        <a:xfrm>
          <a:off x="247" y="0"/>
          <a:ext cx="1931660" cy="760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latin typeface="+mj-lt"/>
            </a:rPr>
            <a:t>Medication Administration Support</a:t>
          </a:r>
        </a:p>
      </dsp:txBody>
      <dsp:txXfrm>
        <a:off x="247" y="0"/>
        <a:ext cx="1931660" cy="760853"/>
      </dsp:txXfrm>
    </dsp:sp>
    <dsp:sp modelId="{8436F6B3-11B3-4922-AF3F-B44345B12609}">
      <dsp:nvSpPr>
        <dsp:cNvPr id="0" name=""/>
        <dsp:cNvSpPr/>
      </dsp:nvSpPr>
      <dsp:spPr>
        <a:xfrm>
          <a:off x="911168" y="718987"/>
          <a:ext cx="190213" cy="19021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6D5E5D7-A9E6-4BE9-BED6-F5CE90B27EB7}">
      <dsp:nvSpPr>
        <dsp:cNvPr id="0" name=""/>
        <dsp:cNvSpPr/>
      </dsp:nvSpPr>
      <dsp:spPr>
        <a:xfrm>
          <a:off x="1959428" y="1141279"/>
          <a:ext cx="872572" cy="760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b="1" kern="1200" dirty="0">
            <a:latin typeface="+mj-lt"/>
          </a:endParaRPr>
        </a:p>
      </dsp:txBody>
      <dsp:txXfrm>
        <a:off x="1959428" y="1141279"/>
        <a:ext cx="872572" cy="760853"/>
      </dsp:txXfrm>
    </dsp:sp>
    <dsp:sp modelId="{9978CCBA-F727-4A64-9554-3CE49218CD14}">
      <dsp:nvSpPr>
        <dsp:cNvPr id="0" name=""/>
        <dsp:cNvSpPr/>
      </dsp:nvSpPr>
      <dsp:spPr>
        <a:xfrm>
          <a:off x="2300607" y="740374"/>
          <a:ext cx="190213" cy="190213"/>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08AB4-57B7-4153-83BE-0E3F0A178658}">
      <dsp:nvSpPr>
        <dsp:cNvPr id="0" name=""/>
        <dsp:cNvSpPr/>
      </dsp:nvSpPr>
      <dsp:spPr>
        <a:xfrm>
          <a:off x="0" y="505308"/>
          <a:ext cx="3538928" cy="757027"/>
        </a:xfrm>
        <a:prstGeom prst="notched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DEDB59D-7AFE-42A9-9E20-AC2AF19E250C}">
      <dsp:nvSpPr>
        <dsp:cNvPr id="0" name=""/>
        <dsp:cNvSpPr/>
      </dsp:nvSpPr>
      <dsp:spPr>
        <a:xfrm>
          <a:off x="15453" y="0"/>
          <a:ext cx="2015463" cy="757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kern="1200" dirty="0">
              <a:latin typeface="+mj-lt"/>
            </a:rPr>
            <a:t>Ongoing Patient Engagement</a:t>
          </a:r>
        </a:p>
      </dsp:txBody>
      <dsp:txXfrm>
        <a:off x="15453" y="0"/>
        <a:ext cx="2015463" cy="757027"/>
      </dsp:txXfrm>
    </dsp:sp>
    <dsp:sp modelId="{AA2B7169-4142-48E2-B71C-194C6D41C6E3}">
      <dsp:nvSpPr>
        <dsp:cNvPr id="0" name=""/>
        <dsp:cNvSpPr/>
      </dsp:nvSpPr>
      <dsp:spPr>
        <a:xfrm>
          <a:off x="929387" y="774675"/>
          <a:ext cx="187595" cy="18759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D1DE3F-A611-44A6-BDAC-624D993E3EDC}">
      <dsp:nvSpPr>
        <dsp:cNvPr id="0" name=""/>
        <dsp:cNvSpPr/>
      </dsp:nvSpPr>
      <dsp:spPr>
        <a:xfrm>
          <a:off x="2040296" y="1135540"/>
          <a:ext cx="1129285" cy="757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mj-lt"/>
            </a:rPr>
            <a:t>Medication Reminders</a:t>
          </a:r>
        </a:p>
      </dsp:txBody>
      <dsp:txXfrm>
        <a:off x="2040296" y="1135540"/>
        <a:ext cx="1129285" cy="757027"/>
      </dsp:txXfrm>
    </dsp:sp>
    <dsp:sp modelId="{5E8DEEEA-A340-4854-A574-8BF42423A311}">
      <dsp:nvSpPr>
        <dsp:cNvPr id="0" name=""/>
        <dsp:cNvSpPr/>
      </dsp:nvSpPr>
      <dsp:spPr>
        <a:xfrm>
          <a:off x="2511141" y="774675"/>
          <a:ext cx="187595" cy="187595"/>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A5FDFF-6EA8-443E-9260-110C1CCA917D}" type="datetimeFigureOut">
              <a:rPr lang="en-US" smtClean="0"/>
              <a:t>8/29/2019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5ECDA0-0A25-4517-ABC8-30C737734B1E}" type="slidenum">
              <a:rPr lang="en-US" smtClean="0"/>
              <a:t>‹#›</a:t>
            </a:fld>
            <a:endParaRPr lang="en-US"/>
          </a:p>
        </p:txBody>
      </p:sp>
    </p:spTree>
    <p:extLst>
      <p:ext uri="{BB962C8B-B14F-4D97-AF65-F5344CB8AC3E}">
        <p14:creationId xmlns:p14="http://schemas.microsoft.com/office/powerpoint/2010/main" val="1810263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314979-90A0-4DDC-93DB-4E0D8962C6E2}" type="slidenum">
              <a:rPr lang="en-US" smtClean="0"/>
              <a:t>20</a:t>
            </a:fld>
            <a:endParaRPr lang="en-US"/>
          </a:p>
        </p:txBody>
      </p:sp>
    </p:spTree>
    <p:extLst>
      <p:ext uri="{BB962C8B-B14F-4D97-AF65-F5344CB8AC3E}">
        <p14:creationId xmlns:p14="http://schemas.microsoft.com/office/powerpoint/2010/main" val="17308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14979-90A0-4DDC-93DB-4E0D8962C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72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14979-90A0-4DDC-93DB-4E0D8962C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668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319AB5-9674-42D0-829E-506D6FDE24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232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314979-90A0-4DDC-93DB-4E0D8962C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747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1.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021AC2-7AC4-4479-BFA7-5A3384D9A386}"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716085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9E59D9-98E6-49FD-9D48-5E319C20DC32}"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722531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C0D1CE-47A6-49FA-BC20-201E15A42858}"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770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4BA78C-CE71-4FF1-99DA-11392421528C}"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708283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3DD511-2C1B-4842-92DF-EE5FF14D0A5D}"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779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8CFB37F-47CC-4991-99B3-876EA3518A08}"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328687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288E7F-EAC2-4ACD-A9F0-8ADBBBD131F4}"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739893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BA445B-E9F7-4468-BFFE-F7DDCACC5BA4}"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50926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Slide">
    <p:bg>
      <p:bgPr>
        <a:solidFill>
          <a:schemeClr val="tx2"/>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accent3"/>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accent3"/>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rgbClr val="00263D"/>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4856"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accent3"/>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accent1"/>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chemeClr val="accent1"/>
                </a:solidFill>
                <a:latin typeface="Arial"/>
                <a:cs typeface="Arial"/>
              </a:rPr>
              <a:t>CONFIDENTIAL</a:t>
            </a:r>
            <a:r>
              <a:rPr sz="917" spc="-95" dirty="0">
                <a:solidFill>
                  <a:schemeClr val="accent1"/>
                </a:solidFill>
                <a:latin typeface="Arial"/>
                <a:cs typeface="Arial"/>
              </a:rPr>
              <a:t> </a:t>
            </a:r>
            <a:r>
              <a:rPr sz="917" spc="-29" dirty="0">
                <a:solidFill>
                  <a:schemeClr val="accent1"/>
                </a:solidFill>
                <a:latin typeface="Arial"/>
                <a:cs typeface="Arial"/>
              </a:rPr>
              <a:t>INFORMATION</a:t>
            </a:r>
            <a:endParaRPr sz="917" dirty="0">
              <a:solidFill>
                <a:schemeClr val="accent1"/>
              </a:solidFill>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bg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solidFill>
                  <a:schemeClr val="accent1"/>
                </a:solidFill>
              </a:defRPr>
            </a:lvl1pPr>
            <a:lvl2pPr>
              <a:defRPr b="0"/>
            </a:lvl2pPr>
            <a:lvl3pPr>
              <a:defRPr b="0"/>
            </a:lvl3pPr>
            <a:lvl4pPr>
              <a:defRPr b="0"/>
            </a:lvl4pPr>
            <a:lvl5pPr>
              <a:defRPr b="0"/>
            </a:lvl5pPr>
          </a:lstStyle>
          <a:p>
            <a:pPr lvl="0"/>
            <a:r>
              <a:rPr lang="en-US" dirty="0"/>
              <a:t>Click to add subtitle</a:t>
            </a:r>
          </a:p>
        </p:txBody>
      </p:sp>
      <p:sp>
        <p:nvSpPr>
          <p:cNvPr id="23" name="object 6">
            <a:extLst>
              <a:ext uri="{FF2B5EF4-FFF2-40B4-BE49-F238E27FC236}">
                <a16:creationId xmlns:a16="http://schemas.microsoft.com/office/drawing/2014/main" id="{177F1178-2866-4315-B5C8-0D6447E45C26}"/>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7" name="Picture 16">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5438"/>
            <a:ext cx="2247283" cy="760240"/>
          </a:xfrm>
          <a:prstGeom prst="rect">
            <a:avLst/>
          </a:prstGeom>
        </p:spPr>
      </p:pic>
    </p:spTree>
    <p:extLst>
      <p:ext uri="{BB962C8B-B14F-4D97-AF65-F5344CB8AC3E}">
        <p14:creationId xmlns:p14="http://schemas.microsoft.com/office/powerpoint/2010/main" val="1735409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 name="Freeform: Shape 11">
            <a:extLst>
              <a:ext uri="{FF2B5EF4-FFF2-40B4-BE49-F238E27FC236}">
                <a16:creationId xmlns:a16="http://schemas.microsoft.com/office/drawing/2014/main" id="{261B10C8-D3F3-4257-9C96-1484C6415ACB}"/>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4" name="Picture 3">
            <a:extLst>
              <a:ext uri="{FF2B5EF4-FFF2-40B4-BE49-F238E27FC236}">
                <a16:creationId xmlns:a16="http://schemas.microsoft.com/office/drawing/2014/main" id="{40629772-ADE5-46A4-A9AD-F7CE852F13AB}"/>
              </a:ext>
            </a:extLst>
          </p:cNvPr>
          <p:cNvPicPr>
            <a:picLocks noChangeAspect="1"/>
          </p:cNvPicPr>
          <p:nvPr userDrawn="1"/>
        </p:nvPicPr>
        <p:blipFill>
          <a:blip r:embed="rId3"/>
          <a:stretch>
            <a:fillRect/>
          </a:stretch>
        </p:blipFill>
        <p:spPr>
          <a:xfrm>
            <a:off x="10524915" y="5992293"/>
            <a:ext cx="1639966" cy="865707"/>
          </a:xfrm>
          <a:prstGeom prst="rect">
            <a:avLst/>
          </a:prstGeom>
        </p:spPr>
      </p:pic>
    </p:spTree>
    <p:extLst>
      <p:ext uri="{BB962C8B-B14F-4D97-AF65-F5344CB8AC3E}">
        <p14:creationId xmlns:p14="http://schemas.microsoft.com/office/powerpoint/2010/main" val="28190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262688"/>
          </a:xfrm>
          <a:prstGeom prst="rect">
            <a:avLst/>
          </a:prstGeom>
        </p:spPr>
      </p:pic>
      <p:sp>
        <p:nvSpPr>
          <p:cNvPr id="2" name="Holder 2"/>
          <p:cNvSpPr>
            <a:spLocks noGrp="1"/>
          </p:cNvSpPr>
          <p:nvPr>
            <p:ph type="ctrTitle"/>
          </p:nvPr>
        </p:nvSpPr>
        <p:spPr>
          <a:xfrm>
            <a:off x="957742" y="1882987"/>
            <a:ext cx="10683925" cy="320601"/>
          </a:xfrm>
          <a:prstGeom prst="rect">
            <a:avLst/>
          </a:prstGeom>
        </p:spPr>
        <p:txBody>
          <a:bodyPr wrap="square" lIns="0" tIns="0" rIns="0" bIns="0" anchor="b">
            <a:spAutoFit/>
          </a:bodyPr>
          <a:lstStyle>
            <a:lvl1pPr>
              <a:defRPr sz="2083" b="0" i="0" cap="all" baseline="0">
                <a:solidFill>
                  <a:schemeClr val="accent1"/>
                </a:solidFill>
              </a:defRPr>
            </a:lvl1pPr>
          </a:lstStyle>
          <a:p>
            <a:r>
              <a:rPr lang="en-US" dirty="0"/>
              <a:t>Click to edit Master title style</a:t>
            </a:r>
            <a:endParaRPr dirty="0"/>
          </a:p>
        </p:txBody>
      </p:sp>
      <p:sp>
        <p:nvSpPr>
          <p:cNvPr id="41" name="object 15">
            <a:extLst>
              <a:ext uri="{FF2B5EF4-FFF2-40B4-BE49-F238E27FC236}">
                <a16:creationId xmlns:a16="http://schemas.microsoft.com/office/drawing/2014/main" id="{75672187-98DC-4187-9096-FA178ECFA02F}"/>
              </a:ext>
            </a:extLst>
          </p:cNvPr>
          <p:cNvSpPr txBox="1"/>
          <p:nvPr userDrawn="1"/>
        </p:nvSpPr>
        <p:spPr>
          <a:xfrm>
            <a:off x="9712536" y="6486401"/>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a:latin typeface="Arial"/>
              <a:cs typeface="Arial"/>
            </a:endParaRPr>
          </a:p>
        </p:txBody>
      </p:sp>
      <p:sp>
        <p:nvSpPr>
          <p:cNvPr id="43" name="object 16">
            <a:extLst>
              <a:ext uri="{FF2B5EF4-FFF2-40B4-BE49-F238E27FC236}">
                <a16:creationId xmlns:a16="http://schemas.microsoft.com/office/drawing/2014/main" id="{985C84E7-5A88-4779-9F64-CF4C9DF8DCC2}"/>
              </a:ext>
            </a:extLst>
          </p:cNvPr>
          <p:cNvSpPr/>
          <p:nvPr userDrawn="1"/>
        </p:nvSpPr>
        <p:spPr>
          <a:xfrm>
            <a:off x="8450610" y="5885192"/>
            <a:ext cx="841375" cy="973138"/>
          </a:xfrm>
          <a:custGeom>
            <a:avLst/>
            <a:gdLst/>
            <a:ahLst/>
            <a:cxnLst/>
            <a:rect l="l" t="t" r="r" b="b"/>
            <a:pathLst>
              <a:path w="1009650" h="1167765">
                <a:moveTo>
                  <a:pt x="1009078" y="0"/>
                </a:moveTo>
                <a:lnTo>
                  <a:pt x="891286" y="0"/>
                </a:lnTo>
                <a:lnTo>
                  <a:pt x="0" y="1167371"/>
                </a:lnTo>
                <a:lnTo>
                  <a:pt x="117805" y="1167371"/>
                </a:lnTo>
                <a:lnTo>
                  <a:pt x="1009078" y="0"/>
                </a:lnTo>
                <a:close/>
              </a:path>
            </a:pathLst>
          </a:custGeom>
          <a:solidFill>
            <a:schemeClr val="bg2"/>
          </a:solidFill>
        </p:spPr>
        <p:txBody>
          <a:bodyPr wrap="square" lIns="0" tIns="0" rIns="0" bIns="0" rtlCol="0"/>
          <a:lstStyle/>
          <a:p>
            <a:endParaRPr sz="1500"/>
          </a:p>
        </p:txBody>
      </p:sp>
      <p:sp>
        <p:nvSpPr>
          <p:cNvPr id="44" name="object 17">
            <a:extLst>
              <a:ext uri="{FF2B5EF4-FFF2-40B4-BE49-F238E27FC236}">
                <a16:creationId xmlns:a16="http://schemas.microsoft.com/office/drawing/2014/main" id="{470CB713-CD4E-4B36-B7F7-46DAFFAB7955}"/>
              </a:ext>
            </a:extLst>
          </p:cNvPr>
          <p:cNvSpPr/>
          <p:nvPr userDrawn="1"/>
        </p:nvSpPr>
        <p:spPr>
          <a:xfrm>
            <a:off x="8350965" y="5559381"/>
            <a:ext cx="1092200" cy="1299104"/>
          </a:xfrm>
          <a:custGeom>
            <a:avLst/>
            <a:gdLst/>
            <a:ahLst/>
            <a:cxnLst/>
            <a:rect l="l" t="t" r="r" b="b"/>
            <a:pathLst>
              <a:path w="1310640" h="1558925">
                <a:moveTo>
                  <a:pt x="1310195" y="0"/>
                </a:moveTo>
                <a:lnTo>
                  <a:pt x="1192402" y="0"/>
                </a:lnTo>
                <a:lnTo>
                  <a:pt x="0" y="1558340"/>
                </a:lnTo>
                <a:lnTo>
                  <a:pt x="117792" y="1558340"/>
                </a:lnTo>
                <a:lnTo>
                  <a:pt x="1310195" y="0"/>
                </a:lnTo>
                <a:close/>
              </a:path>
            </a:pathLst>
          </a:custGeom>
          <a:solidFill>
            <a:schemeClr val="tx2"/>
          </a:solidFill>
        </p:spPr>
        <p:txBody>
          <a:bodyPr wrap="square" lIns="0" tIns="0" rIns="0" bIns="0" rtlCol="0"/>
          <a:lstStyle/>
          <a:p>
            <a:endParaRPr sz="1500"/>
          </a:p>
        </p:txBody>
      </p:sp>
      <p:sp>
        <p:nvSpPr>
          <p:cNvPr id="46" name="object 18">
            <a:extLst>
              <a:ext uri="{FF2B5EF4-FFF2-40B4-BE49-F238E27FC236}">
                <a16:creationId xmlns:a16="http://schemas.microsoft.com/office/drawing/2014/main" id="{CD18BBC2-7232-47DA-A05C-FE7FBCC2AA55}"/>
              </a:ext>
            </a:extLst>
          </p:cNvPr>
          <p:cNvSpPr/>
          <p:nvPr userDrawn="1"/>
        </p:nvSpPr>
        <p:spPr>
          <a:xfrm>
            <a:off x="8042858" y="5256343"/>
            <a:ext cx="1534053" cy="1601788"/>
          </a:xfrm>
          <a:custGeom>
            <a:avLst/>
            <a:gdLst/>
            <a:ahLst/>
            <a:cxnLst/>
            <a:rect l="l" t="t" r="r" b="b"/>
            <a:pathLst>
              <a:path w="1840865" h="1922145">
                <a:moveTo>
                  <a:pt x="1840788" y="0"/>
                </a:moveTo>
                <a:lnTo>
                  <a:pt x="1471663" y="0"/>
                </a:lnTo>
                <a:lnTo>
                  <a:pt x="0" y="1921992"/>
                </a:lnTo>
                <a:lnTo>
                  <a:pt x="369125" y="1921992"/>
                </a:lnTo>
                <a:lnTo>
                  <a:pt x="1840788" y="0"/>
                </a:lnTo>
                <a:close/>
              </a:path>
            </a:pathLst>
          </a:custGeom>
          <a:solidFill>
            <a:schemeClr val="accent1"/>
          </a:solidFill>
        </p:spPr>
        <p:txBody>
          <a:bodyPr wrap="square" lIns="0" tIns="0" rIns="0" bIns="0" rtlCol="0"/>
          <a:lstStyle/>
          <a:p>
            <a:endParaRPr sz="1500"/>
          </a:p>
        </p:txBody>
      </p:sp>
      <p:sp>
        <p:nvSpPr>
          <p:cNvPr id="47" name="object 19">
            <a:extLst>
              <a:ext uri="{FF2B5EF4-FFF2-40B4-BE49-F238E27FC236}">
                <a16:creationId xmlns:a16="http://schemas.microsoft.com/office/drawing/2014/main" id="{C61D3CF6-6E8E-4DB4-B5B4-FC09035D1010}"/>
              </a:ext>
            </a:extLst>
          </p:cNvPr>
          <p:cNvSpPr/>
          <p:nvPr userDrawn="1"/>
        </p:nvSpPr>
        <p:spPr>
          <a:xfrm>
            <a:off x="8449254" y="6225226"/>
            <a:ext cx="582613" cy="632883"/>
          </a:xfrm>
          <a:custGeom>
            <a:avLst/>
            <a:gdLst/>
            <a:ahLst/>
            <a:cxnLst/>
            <a:rect l="l" t="t" r="r" b="b"/>
            <a:pathLst>
              <a:path w="699134" h="759459">
                <a:moveTo>
                  <a:pt x="699033" y="0"/>
                </a:moveTo>
                <a:lnTo>
                  <a:pt x="581240" y="0"/>
                </a:lnTo>
                <a:lnTo>
                  <a:pt x="0" y="759333"/>
                </a:lnTo>
                <a:lnTo>
                  <a:pt x="117792" y="759333"/>
                </a:lnTo>
                <a:lnTo>
                  <a:pt x="699033" y="0"/>
                </a:lnTo>
                <a:close/>
              </a:path>
            </a:pathLst>
          </a:custGeom>
          <a:solidFill>
            <a:schemeClr val="accent1"/>
          </a:solidFill>
        </p:spPr>
        <p:txBody>
          <a:bodyPr wrap="square" lIns="0" tIns="0" rIns="0" bIns="0" rtlCol="0"/>
          <a:lstStyle/>
          <a:p>
            <a:endParaRPr sz="1500"/>
          </a:p>
        </p:txBody>
      </p:sp>
      <p:sp>
        <p:nvSpPr>
          <p:cNvPr id="3" name="Holder 3"/>
          <p:cNvSpPr>
            <a:spLocks noGrp="1"/>
          </p:cNvSpPr>
          <p:nvPr>
            <p:ph type="subTitle" idx="4" hasCustomPrompt="1"/>
          </p:nvPr>
        </p:nvSpPr>
        <p:spPr>
          <a:xfrm>
            <a:off x="9712536" y="5227896"/>
            <a:ext cx="247946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961521" y="2294059"/>
            <a:ext cx="5503934" cy="230833"/>
          </a:xfrm>
        </p:spPr>
        <p:txBody>
          <a:bodyPr/>
          <a:lstStyle>
            <a:lvl1pPr>
              <a:defRPr b="0">
                <a:solidFill>
                  <a:schemeClr val="bg2"/>
                </a:solidFill>
              </a:defRPr>
            </a:lvl1pPr>
            <a:lvl2pPr>
              <a:defRPr b="0"/>
            </a:lvl2pPr>
            <a:lvl3pPr>
              <a:defRPr b="0"/>
            </a:lvl3pPr>
            <a:lvl4pPr>
              <a:defRPr b="0"/>
            </a:lvl4pPr>
            <a:lvl5pPr>
              <a:defRPr b="0"/>
            </a:lvl5pPr>
          </a:lstStyle>
          <a:p>
            <a:pPr lvl="0"/>
            <a:r>
              <a:rPr lang="en-US" dirty="0"/>
              <a:t>Click to add subtitle</a:t>
            </a:r>
          </a:p>
        </p:txBody>
      </p:sp>
      <p:grpSp>
        <p:nvGrpSpPr>
          <p:cNvPr id="8" name="Group 7">
            <a:extLst>
              <a:ext uri="{FF2B5EF4-FFF2-40B4-BE49-F238E27FC236}">
                <a16:creationId xmlns:a16="http://schemas.microsoft.com/office/drawing/2014/main" id="{B31FADD5-2308-43D3-AE0C-D6D3CE813087}"/>
              </a:ext>
            </a:extLst>
          </p:cNvPr>
          <p:cNvGrpSpPr/>
          <p:nvPr userDrawn="1"/>
        </p:nvGrpSpPr>
        <p:grpSpPr>
          <a:xfrm>
            <a:off x="-242" y="5466773"/>
            <a:ext cx="8568892" cy="476250"/>
            <a:chOff x="-290" y="6591300"/>
            <a:chExt cx="10282670" cy="571500"/>
          </a:xfrm>
        </p:grpSpPr>
        <p:sp>
          <p:nvSpPr>
            <p:cNvPr id="15" name="Parallelogram 6">
              <a:extLst>
                <a:ext uri="{FF2B5EF4-FFF2-40B4-BE49-F238E27FC236}">
                  <a16:creationId xmlns:a16="http://schemas.microsoft.com/office/drawing/2014/main" id="{F5B64E75-62EC-457C-9BC4-CA0924AA149A}"/>
                </a:ext>
              </a:extLst>
            </p:cNvPr>
            <p:cNvSpPr/>
            <p:nvPr userDrawn="1"/>
          </p:nvSpPr>
          <p:spPr>
            <a:xfrm>
              <a:off x="276801" y="6591300"/>
              <a:ext cx="10005579" cy="571500"/>
            </a:xfrm>
            <a:custGeom>
              <a:avLst/>
              <a:gdLst>
                <a:gd name="connsiteX0" fmla="*/ 0 w 10005290"/>
                <a:gd name="connsiteY0" fmla="*/ 571500 h 571500"/>
                <a:gd name="connsiteX1" fmla="*/ 498474 w 10005290"/>
                <a:gd name="connsiteY1" fmla="*/ 0 h 571500"/>
                <a:gd name="connsiteX2" fmla="*/ 10005290 w 10005290"/>
                <a:gd name="connsiteY2" fmla="*/ 0 h 571500"/>
                <a:gd name="connsiteX3" fmla="*/ 9506816 w 10005290"/>
                <a:gd name="connsiteY3" fmla="*/ 571500 h 571500"/>
                <a:gd name="connsiteX4" fmla="*/ 0 w 10005290"/>
                <a:gd name="connsiteY4" fmla="*/ 571500 h 571500"/>
                <a:gd name="connsiteX0" fmla="*/ 289 w 10005579"/>
                <a:gd name="connsiteY0" fmla="*/ 571500 h 571500"/>
                <a:gd name="connsiteX1" fmla="*/ 0 w 10005579"/>
                <a:gd name="connsiteY1" fmla="*/ 0 h 571500"/>
                <a:gd name="connsiteX2" fmla="*/ 10005579 w 10005579"/>
                <a:gd name="connsiteY2" fmla="*/ 0 h 571500"/>
                <a:gd name="connsiteX3" fmla="*/ 9507105 w 10005579"/>
                <a:gd name="connsiteY3" fmla="*/ 571500 h 571500"/>
                <a:gd name="connsiteX4" fmla="*/ 289 w 10005579"/>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579" h="571500">
                  <a:moveTo>
                    <a:pt x="289" y="571500"/>
                  </a:moveTo>
                  <a:cubicBezTo>
                    <a:pt x="193" y="381000"/>
                    <a:pt x="96" y="190500"/>
                    <a:pt x="0" y="0"/>
                  </a:cubicBezTo>
                  <a:lnTo>
                    <a:pt x="10005579" y="0"/>
                  </a:lnTo>
                  <a:lnTo>
                    <a:pt x="9507105" y="571500"/>
                  </a:lnTo>
                  <a:lnTo>
                    <a:pt x="289" y="5715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Parallelogram 6">
              <a:extLst>
                <a:ext uri="{FF2B5EF4-FFF2-40B4-BE49-F238E27FC236}">
                  <a16:creationId xmlns:a16="http://schemas.microsoft.com/office/drawing/2014/main" id="{1FC2D12D-9F19-4A77-99D5-1D661F0F7746}"/>
                </a:ext>
              </a:extLst>
            </p:cNvPr>
            <p:cNvSpPr/>
            <p:nvPr userDrawn="1"/>
          </p:nvSpPr>
          <p:spPr>
            <a:xfrm>
              <a:off x="-290" y="6591300"/>
              <a:ext cx="10005579" cy="571500"/>
            </a:xfrm>
            <a:custGeom>
              <a:avLst/>
              <a:gdLst>
                <a:gd name="connsiteX0" fmla="*/ 0 w 10005290"/>
                <a:gd name="connsiteY0" fmla="*/ 571500 h 571500"/>
                <a:gd name="connsiteX1" fmla="*/ 498474 w 10005290"/>
                <a:gd name="connsiteY1" fmla="*/ 0 h 571500"/>
                <a:gd name="connsiteX2" fmla="*/ 10005290 w 10005290"/>
                <a:gd name="connsiteY2" fmla="*/ 0 h 571500"/>
                <a:gd name="connsiteX3" fmla="*/ 9506816 w 10005290"/>
                <a:gd name="connsiteY3" fmla="*/ 571500 h 571500"/>
                <a:gd name="connsiteX4" fmla="*/ 0 w 10005290"/>
                <a:gd name="connsiteY4" fmla="*/ 571500 h 571500"/>
                <a:gd name="connsiteX0" fmla="*/ 289 w 10005579"/>
                <a:gd name="connsiteY0" fmla="*/ 571500 h 571500"/>
                <a:gd name="connsiteX1" fmla="*/ 0 w 10005579"/>
                <a:gd name="connsiteY1" fmla="*/ 0 h 571500"/>
                <a:gd name="connsiteX2" fmla="*/ 10005579 w 10005579"/>
                <a:gd name="connsiteY2" fmla="*/ 0 h 571500"/>
                <a:gd name="connsiteX3" fmla="*/ 9507105 w 10005579"/>
                <a:gd name="connsiteY3" fmla="*/ 571500 h 571500"/>
                <a:gd name="connsiteX4" fmla="*/ 289 w 10005579"/>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579" h="571500">
                  <a:moveTo>
                    <a:pt x="289" y="571500"/>
                  </a:moveTo>
                  <a:cubicBezTo>
                    <a:pt x="193" y="381000"/>
                    <a:pt x="96" y="190500"/>
                    <a:pt x="0" y="0"/>
                  </a:cubicBezTo>
                  <a:lnTo>
                    <a:pt x="10005579" y="0"/>
                  </a:lnTo>
                  <a:lnTo>
                    <a:pt x="9507105" y="571500"/>
                  </a:lnTo>
                  <a:lnTo>
                    <a:pt x="289" y="571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0" name="TextBox 19">
            <a:extLst>
              <a:ext uri="{FF2B5EF4-FFF2-40B4-BE49-F238E27FC236}">
                <a16:creationId xmlns:a16="http://schemas.microsoft.com/office/drawing/2014/main" id="{6C151108-7C97-41FA-8C6F-ADA25B63F890}"/>
              </a:ext>
            </a:extLst>
          </p:cNvPr>
          <p:cNvSpPr txBox="1"/>
          <p:nvPr userDrawn="1"/>
        </p:nvSpPr>
        <p:spPr>
          <a:xfrm>
            <a:off x="2698750" y="5568106"/>
            <a:ext cx="5556250" cy="282065"/>
          </a:xfrm>
          <a:prstGeom prst="rect">
            <a:avLst/>
          </a:prstGeom>
        </p:spPr>
        <p:txBody>
          <a:bodyPr vert="horz" wrap="square" lIns="0" tIns="0" rIns="0" bIns="0" rtlCol="0" anchor="ctr">
            <a:spAutoFit/>
          </a:bodyPr>
          <a:lstStyle>
            <a:lvl1pPr lvl="0">
              <a:spcAft>
                <a:spcPts val="2000"/>
              </a:spcAft>
              <a:defRPr b="1">
                <a:solidFill>
                  <a:schemeClr val="tx2"/>
                </a:solidFill>
              </a:defRPr>
            </a:lvl1pPr>
            <a:lvl2pPr marL="285750" indent="-285750">
              <a:spcBef>
                <a:spcPts val="400"/>
              </a:spcBef>
              <a:buSzPct val="105000"/>
              <a:buFontTx/>
              <a:buBlip>
                <a:blip r:embed="rId3"/>
              </a:buBlip>
              <a:defRPr sz="1700">
                <a:solidFill>
                  <a:schemeClr val="tx2"/>
                </a:solidFill>
              </a:defRPr>
            </a:lvl2pPr>
            <a:lvl3pPr marL="685800" indent="-400050">
              <a:spcBef>
                <a:spcPts val="400"/>
              </a:spcBef>
              <a:buClr>
                <a:schemeClr val="accent1"/>
              </a:buClr>
              <a:buFont typeface="Arial" panose="020B0604020202020204" pitchFamily="34" charset="0"/>
              <a:buChar char="—"/>
              <a:defRPr sz="1700">
                <a:solidFill>
                  <a:schemeClr val="tx2"/>
                </a:solidFill>
              </a:defRPr>
            </a:lvl3pPr>
            <a:lvl4pPr marL="914400" indent="-228600">
              <a:spcBef>
                <a:spcPts val="400"/>
              </a:spcBef>
              <a:buClr>
                <a:schemeClr val="accent1"/>
              </a:buClr>
              <a:buFont typeface="Arial" panose="020B0604020202020204" pitchFamily="34" charset="0"/>
              <a:buChar char="–"/>
              <a:defRPr sz="1700">
                <a:solidFill>
                  <a:schemeClr val="tx2"/>
                </a:solidFill>
              </a:defRPr>
            </a:lvl4pPr>
            <a:lvl5pPr marL="1143000" indent="-228600">
              <a:spcBef>
                <a:spcPts val="400"/>
              </a:spcBef>
              <a:buClr>
                <a:schemeClr val="accent1"/>
              </a:buClr>
              <a:buFont typeface="Arial" panose="020B0604020202020204" pitchFamily="34" charset="0"/>
              <a:buChar char="–"/>
              <a:defRPr sz="1700">
                <a:solidFill>
                  <a:schemeClr val="tx2"/>
                </a:solidFill>
              </a:defRPr>
            </a:lvl5pPr>
          </a:lstStyle>
          <a:p>
            <a:pPr lvl="0"/>
            <a:r>
              <a:rPr lang="en-US" sz="1833" dirty="0">
                <a:solidFill>
                  <a:schemeClr val="bg1"/>
                </a:solidFill>
                <a:latin typeface="AvenirNext LT Pro Cn" panose="020B0506020202020204" pitchFamily="34" charset="0"/>
              </a:rPr>
              <a:t>Your Real World, Late Stage &amp; Patient Services Partner</a:t>
            </a:r>
          </a:p>
        </p:txBody>
      </p:sp>
      <p:pic>
        <p:nvPicPr>
          <p:cNvPr id="21" name="Picture 20">
            <a:extLst>
              <a:ext uri="{FF2B5EF4-FFF2-40B4-BE49-F238E27FC236}">
                <a16:creationId xmlns:a16="http://schemas.microsoft.com/office/drawing/2014/main" id="{D98FAAAD-37E4-4040-B363-7013B5B4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3934" y="2524892"/>
            <a:ext cx="2477733" cy="838200"/>
          </a:xfrm>
          <a:prstGeom prst="rect">
            <a:avLst/>
          </a:prstGeom>
        </p:spPr>
      </p:pic>
    </p:spTree>
    <p:extLst>
      <p:ext uri="{BB962C8B-B14F-4D97-AF65-F5344CB8AC3E}">
        <p14:creationId xmlns:p14="http://schemas.microsoft.com/office/powerpoint/2010/main" val="3991763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B4491-6B0B-4630-90A2-77D96ABE1103}"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3651871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bg2"/>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bg2"/>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chemeClr val="tx2"/>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0321"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bg2"/>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tx2"/>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dirty="0">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lvl1pPr>
            <a:lvl2pPr>
              <a:defRPr b="0"/>
            </a:lvl2pPr>
            <a:lvl3pPr>
              <a:defRPr b="0"/>
            </a:lvl3pPr>
            <a:lvl4pPr>
              <a:defRPr b="0"/>
            </a:lvl4pPr>
            <a:lvl5pPr>
              <a:defRPr b="0"/>
            </a:lvl5pPr>
          </a:lstStyle>
          <a:p>
            <a:pPr lvl="0"/>
            <a:r>
              <a:rPr lang="en-US" dirty="0"/>
              <a:t>Click to add subtitle</a:t>
            </a:r>
          </a:p>
        </p:txBody>
      </p:sp>
      <p:pic>
        <p:nvPicPr>
          <p:cNvPr id="19" name="Picture 18">
            <a:extLst>
              <a:ext uri="{FF2B5EF4-FFF2-40B4-BE49-F238E27FC236}">
                <a16:creationId xmlns:a16="http://schemas.microsoft.com/office/drawing/2014/main" id="{232C1AC5-400F-43A7-83C5-37C61998A8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0164" y="2794558"/>
            <a:ext cx="2247283" cy="762000"/>
          </a:xfrm>
          <a:prstGeom prst="rect">
            <a:avLst/>
          </a:prstGeom>
        </p:spPr>
      </p:pic>
      <p:sp>
        <p:nvSpPr>
          <p:cNvPr id="18" name="object 6">
            <a:extLst>
              <a:ext uri="{FF2B5EF4-FFF2-40B4-BE49-F238E27FC236}">
                <a16:creationId xmlns:a16="http://schemas.microsoft.com/office/drawing/2014/main" id="{3DEDD13A-9928-4557-8D63-82FD3488E1C3}"/>
              </a:ext>
            </a:extLst>
          </p:cNvPr>
          <p:cNvSpPr/>
          <p:nvPr userDrawn="1"/>
        </p:nvSpPr>
        <p:spPr>
          <a:xfrm>
            <a:off x="1" y="-3"/>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3"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spTree>
    <p:extLst>
      <p:ext uri="{BB962C8B-B14F-4D97-AF65-F5344CB8AC3E}">
        <p14:creationId xmlns:p14="http://schemas.microsoft.com/office/powerpoint/2010/main" val="4209969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accent2"/>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accent2"/>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chemeClr val="tx2"/>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0321"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accent2"/>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tx2"/>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dirty="0">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lvl1pPr>
            <a:lvl2pPr>
              <a:defRPr b="0"/>
            </a:lvl2pPr>
            <a:lvl3pPr>
              <a:defRPr b="0"/>
            </a:lvl3pPr>
            <a:lvl4pPr>
              <a:defRPr b="0"/>
            </a:lvl4pPr>
            <a:lvl5pPr>
              <a:defRPr b="0"/>
            </a:lvl5pPr>
          </a:lstStyle>
          <a:p>
            <a:pPr lvl="0"/>
            <a:r>
              <a:rPr lang="en-US" dirty="0"/>
              <a:t>Click to add subtitle</a:t>
            </a:r>
          </a:p>
        </p:txBody>
      </p:sp>
      <p:sp>
        <p:nvSpPr>
          <p:cNvPr id="18" name="object 6">
            <a:extLst>
              <a:ext uri="{FF2B5EF4-FFF2-40B4-BE49-F238E27FC236}">
                <a16:creationId xmlns:a16="http://schemas.microsoft.com/office/drawing/2014/main" id="{6CC20A99-BB4F-494F-B62A-D8BC6755037D}"/>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6" name="Picture 15">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4558"/>
            <a:ext cx="2247283" cy="762000"/>
          </a:xfrm>
          <a:prstGeom prst="rect">
            <a:avLst/>
          </a:prstGeom>
        </p:spPr>
      </p:pic>
    </p:spTree>
    <p:extLst>
      <p:ext uri="{BB962C8B-B14F-4D97-AF65-F5344CB8AC3E}">
        <p14:creationId xmlns:p14="http://schemas.microsoft.com/office/powerpoint/2010/main" val="233967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accent3"/>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accent3"/>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rgbClr val="00263D"/>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4856"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accent3"/>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accent1"/>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chemeClr val="accent1"/>
                </a:solidFill>
                <a:latin typeface="Arial"/>
                <a:cs typeface="Arial"/>
              </a:rPr>
              <a:t>CONFIDENTIAL</a:t>
            </a:r>
            <a:r>
              <a:rPr sz="917" spc="-95" dirty="0">
                <a:solidFill>
                  <a:schemeClr val="accent1"/>
                </a:solidFill>
                <a:latin typeface="Arial"/>
                <a:cs typeface="Arial"/>
              </a:rPr>
              <a:t> </a:t>
            </a:r>
            <a:r>
              <a:rPr sz="917" spc="-29" dirty="0">
                <a:solidFill>
                  <a:schemeClr val="accent1"/>
                </a:solidFill>
                <a:latin typeface="Arial"/>
                <a:cs typeface="Arial"/>
              </a:rPr>
              <a:t>INFORMATION</a:t>
            </a:r>
            <a:endParaRPr sz="917" dirty="0">
              <a:solidFill>
                <a:schemeClr val="accent1"/>
              </a:solidFill>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bg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solidFill>
                  <a:schemeClr val="accent1"/>
                </a:solidFill>
              </a:defRPr>
            </a:lvl1pPr>
            <a:lvl2pPr>
              <a:defRPr b="0"/>
            </a:lvl2pPr>
            <a:lvl3pPr>
              <a:defRPr b="0"/>
            </a:lvl3pPr>
            <a:lvl4pPr>
              <a:defRPr b="0"/>
            </a:lvl4pPr>
            <a:lvl5pPr>
              <a:defRPr b="0"/>
            </a:lvl5pPr>
          </a:lstStyle>
          <a:p>
            <a:pPr lvl="0"/>
            <a:r>
              <a:rPr lang="en-US" dirty="0"/>
              <a:t>Click to add subtitle</a:t>
            </a:r>
          </a:p>
        </p:txBody>
      </p:sp>
      <p:sp>
        <p:nvSpPr>
          <p:cNvPr id="23" name="object 6">
            <a:extLst>
              <a:ext uri="{FF2B5EF4-FFF2-40B4-BE49-F238E27FC236}">
                <a16:creationId xmlns:a16="http://schemas.microsoft.com/office/drawing/2014/main" id="{177F1178-2866-4315-B5C8-0D6447E45C26}"/>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7" name="Picture 16">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5438"/>
            <a:ext cx="2247283" cy="760240"/>
          </a:xfrm>
          <a:prstGeom prst="rect">
            <a:avLst/>
          </a:prstGeom>
        </p:spPr>
      </p:pic>
    </p:spTree>
    <p:extLst>
      <p:ext uri="{BB962C8B-B14F-4D97-AF65-F5344CB8AC3E}">
        <p14:creationId xmlns:p14="http://schemas.microsoft.com/office/powerpoint/2010/main" val="2355876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16750" cy="577081"/>
          </a:xfrm>
        </p:spPr>
        <p:txBody>
          <a:bodyPr anchor="b"/>
          <a:lstStyle>
            <a:lvl1pPr>
              <a:defRPr sz="3667"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33683" cy="232833"/>
          </a:xfrm>
        </p:spPr>
        <p:txBody>
          <a:bodyPr/>
          <a:lstStyle>
            <a:lvl1pPr>
              <a:defRPr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4" name="Freeform: Shape 3">
            <a:extLst>
              <a:ext uri="{FF2B5EF4-FFF2-40B4-BE49-F238E27FC236}">
                <a16:creationId xmlns:a16="http://schemas.microsoft.com/office/drawing/2014/main" id="{F58580B1-E98C-4259-BD39-178BF8EDE100}"/>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11" name="Picture 10">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5358"/>
            <a:ext cx="2247283" cy="760240"/>
          </a:xfrm>
          <a:prstGeom prst="rect">
            <a:avLst/>
          </a:prstGeom>
        </p:spPr>
      </p:pic>
    </p:spTree>
    <p:extLst>
      <p:ext uri="{BB962C8B-B14F-4D97-AF65-F5344CB8AC3E}">
        <p14:creationId xmlns:p14="http://schemas.microsoft.com/office/powerpoint/2010/main" val="1741905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 name="Freeform: Shape 11">
            <a:extLst>
              <a:ext uri="{FF2B5EF4-FFF2-40B4-BE49-F238E27FC236}">
                <a16:creationId xmlns:a16="http://schemas.microsoft.com/office/drawing/2014/main" id="{5E3662A6-2409-47B1-AF28-A2291677D178}"/>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1" name="Picture 10">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5358"/>
            <a:ext cx="2247283" cy="760240"/>
          </a:xfrm>
          <a:prstGeom prst="rect">
            <a:avLst/>
          </a:prstGeom>
        </p:spPr>
      </p:pic>
    </p:spTree>
    <p:extLst>
      <p:ext uri="{BB962C8B-B14F-4D97-AF65-F5344CB8AC3E}">
        <p14:creationId xmlns:p14="http://schemas.microsoft.com/office/powerpoint/2010/main" val="1601017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Section Header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Freeform: Shape 10">
            <a:extLst>
              <a:ext uri="{FF2B5EF4-FFF2-40B4-BE49-F238E27FC236}">
                <a16:creationId xmlns:a16="http://schemas.microsoft.com/office/drawing/2014/main" id="{DDEB8973-9479-4B79-9229-7C1B521BC423}"/>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2" name="Picture 11">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5358"/>
            <a:ext cx="2247283" cy="760240"/>
          </a:xfrm>
          <a:prstGeom prst="rect">
            <a:avLst/>
          </a:prstGeom>
        </p:spPr>
      </p:pic>
    </p:spTree>
    <p:extLst>
      <p:ext uri="{BB962C8B-B14F-4D97-AF65-F5344CB8AC3E}">
        <p14:creationId xmlns:p14="http://schemas.microsoft.com/office/powerpoint/2010/main" val="1694213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6A7D3B3C-CB57-4A52-A412-BF60B1A32A0D}"/>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333">
              <a:solidFill>
                <a:prstClr val="black"/>
              </a:solidFill>
              <a:latin typeface="Calibri"/>
            </a:endParaRPr>
          </a:p>
        </p:txBody>
      </p:sp>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750"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11" name="Freeform: Shape 10">
            <a:extLst>
              <a:ext uri="{FF2B5EF4-FFF2-40B4-BE49-F238E27FC236}">
                <a16:creationId xmlns:a16="http://schemas.microsoft.com/office/drawing/2014/main" id="{1A86AEB5-6CEF-4969-A54D-B2009E0A9E3A}"/>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spTree>
    <p:extLst>
      <p:ext uri="{BB962C8B-B14F-4D97-AF65-F5344CB8AC3E}">
        <p14:creationId xmlns:p14="http://schemas.microsoft.com/office/powerpoint/2010/main" val="1535142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bg2"/>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bg2"/>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chemeClr val="tx2"/>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0321"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bg2"/>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tx2"/>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dirty="0">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lvl1pPr>
            <a:lvl2pPr>
              <a:defRPr b="0"/>
            </a:lvl2pPr>
            <a:lvl3pPr>
              <a:defRPr b="0"/>
            </a:lvl3pPr>
            <a:lvl4pPr>
              <a:defRPr b="0"/>
            </a:lvl4pPr>
            <a:lvl5pPr>
              <a:defRPr b="0"/>
            </a:lvl5pPr>
          </a:lstStyle>
          <a:p>
            <a:pPr lvl="0"/>
            <a:r>
              <a:rPr lang="en-US" dirty="0"/>
              <a:t>Click to add subtitle</a:t>
            </a:r>
          </a:p>
        </p:txBody>
      </p:sp>
      <p:sp>
        <p:nvSpPr>
          <p:cNvPr id="20" name="object 6">
            <a:extLst>
              <a:ext uri="{FF2B5EF4-FFF2-40B4-BE49-F238E27FC236}">
                <a16:creationId xmlns:a16="http://schemas.microsoft.com/office/drawing/2014/main" id="{735E9670-7DE1-48E2-8F64-4E10997FABBC}"/>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6" name="Picture 15">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4558"/>
            <a:ext cx="2247283" cy="762000"/>
          </a:xfrm>
          <a:prstGeom prst="rect">
            <a:avLst/>
          </a:prstGeom>
        </p:spPr>
      </p:pic>
    </p:spTree>
    <p:extLst>
      <p:ext uri="{BB962C8B-B14F-4D97-AF65-F5344CB8AC3E}">
        <p14:creationId xmlns:p14="http://schemas.microsoft.com/office/powerpoint/2010/main" val="1133571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 name="Freeform: Shape 11">
            <a:extLst>
              <a:ext uri="{FF2B5EF4-FFF2-40B4-BE49-F238E27FC236}">
                <a16:creationId xmlns:a16="http://schemas.microsoft.com/office/drawing/2014/main" id="{261B10C8-D3F3-4257-9C96-1484C6415ACB}"/>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Tree>
    <p:extLst>
      <p:ext uri="{BB962C8B-B14F-4D97-AF65-F5344CB8AC3E}">
        <p14:creationId xmlns:p14="http://schemas.microsoft.com/office/powerpoint/2010/main" val="4000612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0" name="Freeform: Shape 9">
            <a:extLst>
              <a:ext uri="{FF2B5EF4-FFF2-40B4-BE49-F238E27FC236}">
                <a16:creationId xmlns:a16="http://schemas.microsoft.com/office/drawing/2014/main" id="{F7A1A995-5865-4249-A6B3-FD27EA864395}"/>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2" name="Picture 11">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4478"/>
            <a:ext cx="2247283" cy="762000"/>
          </a:xfrm>
          <a:prstGeom prst="rect">
            <a:avLst/>
          </a:prstGeom>
        </p:spPr>
      </p:pic>
      <p:pic>
        <p:nvPicPr>
          <p:cNvPr id="11" name="Picture 3" descr="C:\Users\Tricha Shivas\AppData\Local\Microsoft\Windows\Temporary Internet Files\Content.Outlook\U5H813D3\Myositis logo.png">
            <a:extLst>
              <a:ext uri="{FF2B5EF4-FFF2-40B4-BE49-F238E27FC236}">
                <a16:creationId xmlns:a16="http://schemas.microsoft.com/office/drawing/2014/main" id="{0E1BF737-2408-459B-9C85-C5840BDF013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431266" y="578824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21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9CB1A0-851A-4AF0-8087-9C9712299DE2}" type="datetime1">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03822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750"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Freeform: Shape 10">
            <a:extLst>
              <a:ext uri="{FF2B5EF4-FFF2-40B4-BE49-F238E27FC236}">
                <a16:creationId xmlns:a16="http://schemas.microsoft.com/office/drawing/2014/main" id="{55D8A62E-0041-4993-900D-E57291F81D41}"/>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2" name="Picture 11">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4478"/>
            <a:ext cx="2247283" cy="762000"/>
          </a:xfrm>
          <a:prstGeom prst="rect">
            <a:avLst/>
          </a:prstGeom>
        </p:spPr>
      </p:pic>
      <p:pic>
        <p:nvPicPr>
          <p:cNvPr id="13" name="Picture 3" descr="C:\Users\Tricha Shivas\AppData\Local\Microsoft\Windows\Temporary Internet Files\Content.Outlook\U5H813D3\Myositis logo.png">
            <a:extLst>
              <a:ext uri="{FF2B5EF4-FFF2-40B4-BE49-F238E27FC236}">
                <a16:creationId xmlns:a16="http://schemas.microsoft.com/office/drawing/2014/main" id="{924820EC-FF6A-43B3-A47F-E9AA1C55963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431266" y="578824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4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3EB4-39AD-4AAD-8488-EDDE31FDD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B02CC-A14E-4AF6-B093-7252B2CA4502}"/>
              </a:ext>
            </a:extLst>
          </p:cNvPr>
          <p:cNvSpPr>
            <a:spLocks noGrp="1"/>
          </p:cNvSpPr>
          <p:nvPr>
            <p:ph idx="1"/>
          </p:nvPr>
        </p:nvSpPr>
        <p:spPr/>
        <p:txBody>
          <a:bodyPr/>
          <a:lstStyle>
            <a:lvl1pPr>
              <a:spcBef>
                <a:spcPts val="0"/>
              </a:spcBef>
              <a:spcAft>
                <a:spcPts val="500"/>
              </a:spcAft>
              <a:defRPr/>
            </a:lvl1pPr>
            <a:lvl2pPr>
              <a:spcBef>
                <a:spcPts val="0"/>
              </a:spcBef>
              <a:spcAft>
                <a:spcPts val="500"/>
              </a:spcAft>
              <a:buSzPct val="90000"/>
              <a:defRPr/>
            </a:lvl2pPr>
            <a:lvl3pPr>
              <a:spcBef>
                <a:spcPts val="0"/>
              </a:spcBef>
              <a:spcAft>
                <a:spcPts val="500"/>
              </a:spcAft>
              <a:buSzPct val="90000"/>
              <a:defRPr sz="1167"/>
            </a:lvl3pPr>
            <a:lvl4pPr>
              <a:spcBef>
                <a:spcPts val="0"/>
              </a:spcBef>
              <a:spcAft>
                <a:spcPts val="500"/>
              </a:spcAft>
              <a:defRPr sz="1167"/>
            </a:lvl4pPr>
            <a:lvl5pPr>
              <a:spcBef>
                <a:spcPts val="0"/>
              </a:spcBef>
              <a:spcAft>
                <a:spcPts val="500"/>
              </a:spcAft>
              <a:defRPr sz="11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Users\Tricha Shivas\AppData\Local\Microsoft\Windows\Temporary Internet Files\Content.Outlook\U5H813D3\Myositis logo.png">
            <a:extLst>
              <a:ext uri="{FF2B5EF4-FFF2-40B4-BE49-F238E27FC236}">
                <a16:creationId xmlns:a16="http://schemas.microsoft.com/office/drawing/2014/main" id="{48893D09-3758-43CE-AE73-4BA4D9F209D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21312"/>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108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B02CC-A14E-4AF6-B093-7252B2CA4502}"/>
              </a:ext>
            </a:extLst>
          </p:cNvPr>
          <p:cNvSpPr>
            <a:spLocks noGrp="1"/>
          </p:cNvSpPr>
          <p:nvPr>
            <p:ph idx="1"/>
          </p:nvPr>
        </p:nvSpPr>
        <p:spPr/>
        <p:txBody>
          <a:bodyPr/>
          <a:lstStyle>
            <a:lvl2pPr algn="l">
              <a:spcBef>
                <a:spcPts val="0"/>
              </a:spcBef>
              <a:spcAft>
                <a:spcPts val="500"/>
              </a:spcAft>
              <a:buSzPct val="90000"/>
              <a:defRPr lang="en-US" sz="1417" dirty="0">
                <a:solidFill>
                  <a:schemeClr val="tx2"/>
                </a:solidFill>
                <a:latin typeface="+mn-lt"/>
                <a:ea typeface="+mn-ea"/>
                <a:cs typeface="+mn-cs"/>
              </a:defRPr>
            </a:lvl2pPr>
            <a:lvl3pPr algn="l">
              <a:spcBef>
                <a:spcPts val="0"/>
              </a:spcBef>
              <a:spcAft>
                <a:spcPts val="500"/>
              </a:spcAft>
              <a:buSzPct val="90000"/>
              <a:defRPr lang="en-US" sz="1333" dirty="0">
                <a:solidFill>
                  <a:schemeClr val="tx2"/>
                </a:solidFill>
                <a:latin typeface="+mn-lt"/>
                <a:ea typeface="+mn-ea"/>
                <a:cs typeface="+mn-cs"/>
              </a:defRPr>
            </a:lvl3pPr>
            <a:lvl4pPr algn="l">
              <a:spcBef>
                <a:spcPts val="0"/>
              </a:spcBef>
              <a:spcAft>
                <a:spcPts val="500"/>
              </a:spcAft>
              <a:defRPr lang="en-US" sz="1333" dirty="0">
                <a:solidFill>
                  <a:schemeClr val="tx2"/>
                </a:solidFill>
                <a:latin typeface="+mn-lt"/>
                <a:ea typeface="+mn-ea"/>
                <a:cs typeface="+mn-cs"/>
              </a:defRPr>
            </a:lvl4pPr>
            <a:lvl5pPr algn="l">
              <a:spcBef>
                <a:spcPts val="0"/>
              </a:spcBef>
              <a:spcAft>
                <a:spcPts val="500"/>
              </a:spcAft>
              <a:defRPr lang="en-US" sz="1333" dirty="0">
                <a:solidFill>
                  <a:schemeClr val="tx2"/>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CF12120-7077-40B2-A988-190A52F80382}"/>
              </a:ext>
            </a:extLst>
          </p:cNvPr>
          <p:cNvSpPr>
            <a:spLocks noGrp="1"/>
          </p:cNvSpPr>
          <p:nvPr>
            <p:ph type="body" sz="quarter" idx="10"/>
          </p:nvPr>
        </p:nvSpPr>
        <p:spPr>
          <a:xfrm>
            <a:off x="1086168" y="637956"/>
            <a:ext cx="8108633" cy="230833"/>
          </a:xfrm>
        </p:spPr>
        <p:txBody>
          <a:bodyPr/>
          <a:lstStyle>
            <a:lvl1pPr>
              <a:defRPr sz="1167" cap="all" baseline="0">
                <a:solidFill>
                  <a:schemeClr val="accent1"/>
                </a:solidFill>
              </a:defRPr>
            </a:lvl1pPr>
          </a:lstStyle>
          <a:p>
            <a:pPr lvl="0"/>
            <a:r>
              <a:rPr lang="en-US"/>
              <a:t>Edit Master text styles</a:t>
            </a:r>
          </a:p>
        </p:txBody>
      </p:sp>
      <p:sp>
        <p:nvSpPr>
          <p:cNvPr id="2" name="Title 1">
            <a:extLst>
              <a:ext uri="{FF2B5EF4-FFF2-40B4-BE49-F238E27FC236}">
                <a16:creationId xmlns:a16="http://schemas.microsoft.com/office/drawing/2014/main" id="{1D069230-D991-4ADE-BDE4-5B28D5A9B8BE}"/>
              </a:ext>
            </a:extLst>
          </p:cNvPr>
          <p:cNvSpPr>
            <a:spLocks noGrp="1"/>
          </p:cNvSpPr>
          <p:nvPr>
            <p:ph type="title"/>
          </p:nvPr>
        </p:nvSpPr>
        <p:spPr>
          <a:xfrm>
            <a:off x="1086167" y="317419"/>
            <a:ext cx="8097521" cy="320537"/>
          </a:xfrm>
        </p:spPr>
        <p:txBody>
          <a:bodyPr anchor="b"/>
          <a:lstStyle/>
          <a:p>
            <a:r>
              <a:rPr lang="en-US"/>
              <a:t>Click to edit Master title style</a:t>
            </a:r>
            <a:endParaRPr lang="en-US" dirty="0"/>
          </a:p>
        </p:txBody>
      </p:sp>
      <p:pic>
        <p:nvPicPr>
          <p:cNvPr id="6" name="Picture 3" descr="C:\Users\Tricha Shivas\AppData\Local\Microsoft\Windows\Temporary Internet Files\Content.Outlook\U5H813D3\Myositis logo.png">
            <a:extLst>
              <a:ext uri="{FF2B5EF4-FFF2-40B4-BE49-F238E27FC236}">
                <a16:creationId xmlns:a16="http://schemas.microsoft.com/office/drawing/2014/main" id="{FC9D5C11-CC81-472C-A905-CA3591D7CF5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1216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01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E66E-90D0-4AE5-81A2-82FEA040815B}"/>
              </a:ext>
            </a:extLst>
          </p:cNvPr>
          <p:cNvSpPr>
            <a:spLocks noGrp="1"/>
          </p:cNvSpPr>
          <p:nvPr>
            <p:ph type="title"/>
          </p:nvPr>
        </p:nvSpPr>
        <p:spPr/>
        <p:txBody>
          <a:bodyPr/>
          <a:lstStyle/>
          <a:p>
            <a:r>
              <a:rPr lang="en-US"/>
              <a:t>Click to edit Master title style</a:t>
            </a:r>
          </a:p>
        </p:txBody>
      </p:sp>
      <p:pic>
        <p:nvPicPr>
          <p:cNvPr id="3" name="Picture 3" descr="C:\Users\Tricha Shivas\AppData\Local\Microsoft\Windows\Temporary Internet Files\Content.Outlook\U5H813D3\Myositis logo.png">
            <a:extLst>
              <a:ext uri="{FF2B5EF4-FFF2-40B4-BE49-F238E27FC236}">
                <a16:creationId xmlns:a16="http://schemas.microsoft.com/office/drawing/2014/main" id="{D99690CB-AA65-480A-B9FA-99FC67806D4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5788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202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Su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F12120-7077-40B2-A988-190A52F80382}"/>
              </a:ext>
            </a:extLst>
          </p:cNvPr>
          <p:cNvSpPr>
            <a:spLocks noGrp="1"/>
          </p:cNvSpPr>
          <p:nvPr>
            <p:ph type="body" sz="quarter" idx="10"/>
          </p:nvPr>
        </p:nvSpPr>
        <p:spPr>
          <a:xfrm>
            <a:off x="1086168" y="637956"/>
            <a:ext cx="8108633" cy="230833"/>
          </a:xfrm>
        </p:spPr>
        <p:txBody>
          <a:bodyPr/>
          <a:lstStyle>
            <a:lvl1pPr>
              <a:defRPr sz="1167" cap="all" baseline="0">
                <a:solidFill>
                  <a:schemeClr val="accent1"/>
                </a:solidFill>
              </a:defRPr>
            </a:lvl1pPr>
          </a:lstStyle>
          <a:p>
            <a:pPr lvl="0"/>
            <a:r>
              <a:rPr lang="en-US"/>
              <a:t>Edit Master text styles</a:t>
            </a:r>
          </a:p>
        </p:txBody>
      </p:sp>
      <p:sp>
        <p:nvSpPr>
          <p:cNvPr id="3" name="Title 2">
            <a:extLst>
              <a:ext uri="{FF2B5EF4-FFF2-40B4-BE49-F238E27FC236}">
                <a16:creationId xmlns:a16="http://schemas.microsoft.com/office/drawing/2014/main" id="{20A77236-08B1-4C75-9EE1-3D17AC6E7414}"/>
              </a:ext>
            </a:extLst>
          </p:cNvPr>
          <p:cNvSpPr>
            <a:spLocks noGrp="1"/>
          </p:cNvSpPr>
          <p:nvPr>
            <p:ph type="title"/>
          </p:nvPr>
        </p:nvSpPr>
        <p:spPr>
          <a:xfrm>
            <a:off x="1086167" y="311000"/>
            <a:ext cx="8137577" cy="320537"/>
          </a:xfrm>
        </p:spPr>
        <p:txBody>
          <a:bodyPr/>
          <a:lstStyle/>
          <a:p>
            <a:r>
              <a:rPr lang="en-US"/>
              <a:t>Click to edit Master title style</a:t>
            </a:r>
            <a:endParaRPr lang="en-US" dirty="0"/>
          </a:p>
        </p:txBody>
      </p:sp>
      <p:pic>
        <p:nvPicPr>
          <p:cNvPr id="4" name="Picture 3" descr="C:\Users\Tricha Shivas\AppData\Local\Microsoft\Windows\Temporary Internet Files\Content.Outlook\U5H813D3\Myositis logo.png">
            <a:extLst>
              <a:ext uri="{FF2B5EF4-FFF2-40B4-BE49-F238E27FC236}">
                <a16:creationId xmlns:a16="http://schemas.microsoft.com/office/drawing/2014/main" id="{386679B8-7356-4FF5-AE3C-7E50F7AED33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3960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33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057F0E-316B-49C7-9F3B-FF389216903B}"/>
              </a:ext>
            </a:extLst>
          </p:cNvPr>
          <p:cNvSpPr/>
          <p:nvPr userDrawn="1"/>
        </p:nvSpPr>
        <p:spPr>
          <a:xfrm>
            <a:off x="1026583" y="1248833"/>
            <a:ext cx="11165417"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Rectangle 2">
            <a:extLst>
              <a:ext uri="{FF2B5EF4-FFF2-40B4-BE49-F238E27FC236}">
                <a16:creationId xmlns:a16="http://schemas.microsoft.com/office/drawing/2014/main" id="{B0D40731-1CC9-4090-8954-5D47FA88B7E6}"/>
              </a:ext>
            </a:extLst>
          </p:cNvPr>
          <p:cNvSpPr/>
          <p:nvPr userDrawn="1"/>
        </p:nvSpPr>
        <p:spPr>
          <a:xfrm>
            <a:off x="9006417" y="0"/>
            <a:ext cx="3185583" cy="12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4" name="Picture 3" descr="C:\Users\Tricha Shivas\AppData\Local\Microsoft\Windows\Temporary Internet Files\Content.Outlook\U5H813D3\Myositis logo.png">
            <a:extLst>
              <a:ext uri="{FF2B5EF4-FFF2-40B4-BE49-F238E27FC236}">
                <a16:creationId xmlns:a16="http://schemas.microsoft.com/office/drawing/2014/main" id="{F4E396CA-11FD-42F2-A38D-C8EEDB69C03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5788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729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rround">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84ACCAB-460C-4325-AEA4-F95D26FC1D03}"/>
              </a:ext>
            </a:extLst>
          </p:cNvPr>
          <p:cNvSpPr>
            <a:spLocks noGrp="1"/>
          </p:cNvSpPr>
          <p:nvPr>
            <p:ph type="pic" sz="quarter" idx="11"/>
          </p:nvPr>
        </p:nvSpPr>
        <p:spPr>
          <a:xfrm>
            <a:off x="5820834" y="2286000"/>
            <a:ext cx="2836333" cy="2836333"/>
          </a:xfrm>
          <a:prstGeom prst="ellipse">
            <a:avLst/>
          </a:prstGeom>
          <a:solidFill>
            <a:schemeClr val="bg2"/>
          </a:solidFill>
          <a:ln>
            <a:noFill/>
          </a:ln>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77CDE66E-90D0-4AE5-81A2-82FEA040815B}"/>
              </a:ext>
            </a:extLst>
          </p:cNvPr>
          <p:cNvSpPr>
            <a:spLocks noGrp="1"/>
          </p:cNvSpPr>
          <p:nvPr>
            <p:ph type="title"/>
          </p:nvPr>
        </p:nvSpPr>
        <p:spPr/>
        <p:txBody>
          <a:bodyPr/>
          <a:lstStyle/>
          <a:p>
            <a:r>
              <a:rPr lang="en-US"/>
              <a:t>Click to edit Master title style</a:t>
            </a:r>
          </a:p>
        </p:txBody>
      </p:sp>
      <p:sp>
        <p:nvSpPr>
          <p:cNvPr id="15" name="object 3">
            <a:extLst>
              <a:ext uri="{FF2B5EF4-FFF2-40B4-BE49-F238E27FC236}">
                <a16:creationId xmlns:a16="http://schemas.microsoft.com/office/drawing/2014/main" id="{872DFB27-8568-49F7-A586-F9A647EF4EFA}"/>
              </a:ext>
            </a:extLst>
          </p:cNvPr>
          <p:cNvSpPr/>
          <p:nvPr userDrawn="1"/>
        </p:nvSpPr>
        <p:spPr>
          <a:xfrm>
            <a:off x="-41902" y="1560285"/>
            <a:ext cx="4010659" cy="3870476"/>
          </a:xfrm>
          <a:custGeom>
            <a:avLst/>
            <a:gdLst>
              <a:gd name="connsiteX0" fmla="*/ 10975555 w 10975556"/>
              <a:gd name="connsiteY0" fmla="*/ 0 h 12543121"/>
              <a:gd name="connsiteX1" fmla="*/ 4327055 w 10975556"/>
              <a:gd name="connsiteY1" fmla="*/ 0 h 12543121"/>
              <a:gd name="connsiteX2" fmla="*/ 0 w 10975556"/>
              <a:gd name="connsiteY2" fmla="*/ 5624842 h 12543121"/>
              <a:gd name="connsiteX3" fmla="*/ 0 w 10975556"/>
              <a:gd name="connsiteY3" fmla="*/ 8229600 h 12543121"/>
              <a:gd name="connsiteX4" fmla="*/ 1325726 w 10975556"/>
              <a:gd name="connsiteY4" fmla="*/ 12543121 h 12543121"/>
              <a:gd name="connsiteX5" fmla="*/ 10975555 w 10975556"/>
              <a:gd name="connsiteY5" fmla="*/ 0 h 12543121"/>
              <a:gd name="connsiteX0" fmla="*/ 10975555 w 10975556"/>
              <a:gd name="connsiteY0" fmla="*/ 0 h 12543121"/>
              <a:gd name="connsiteX1" fmla="*/ 4327055 w 10975556"/>
              <a:gd name="connsiteY1" fmla="*/ 0 h 12543121"/>
              <a:gd name="connsiteX2" fmla="*/ 0 w 10975556"/>
              <a:gd name="connsiteY2" fmla="*/ 5624842 h 12543121"/>
              <a:gd name="connsiteX3" fmla="*/ 1325726 w 10975556"/>
              <a:gd name="connsiteY3" fmla="*/ 12543121 h 12543121"/>
              <a:gd name="connsiteX4" fmla="*/ 10975555 w 10975556"/>
              <a:gd name="connsiteY4" fmla="*/ 0 h 12543121"/>
              <a:gd name="connsiteX0" fmla="*/ 9649829 w 9649830"/>
              <a:gd name="connsiteY0" fmla="*/ 0 h 12543121"/>
              <a:gd name="connsiteX1" fmla="*/ 3001329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73188 w 9649830"/>
              <a:gd name="connsiteY2" fmla="*/ 3430014 h 12543121"/>
              <a:gd name="connsiteX3" fmla="*/ 0 w 9649830"/>
              <a:gd name="connsiteY3" fmla="*/ 12543121 h 12543121"/>
              <a:gd name="connsiteX4" fmla="*/ 9649829 w 9649830"/>
              <a:gd name="connsiteY4" fmla="*/ 0 h 1254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830" h="12543121">
                <a:moveTo>
                  <a:pt x="9649829" y="0"/>
                </a:moveTo>
                <a:lnTo>
                  <a:pt x="2711040" y="0"/>
                </a:lnTo>
                <a:lnTo>
                  <a:pt x="73188" y="3430014"/>
                </a:lnTo>
                <a:lnTo>
                  <a:pt x="0" y="12543121"/>
                </a:lnTo>
                <a:lnTo>
                  <a:pt x="9649829" y="0"/>
                </a:lnTo>
                <a:close/>
              </a:path>
            </a:pathLst>
          </a:custGeom>
          <a:solidFill>
            <a:schemeClr val="accent1"/>
          </a:solidFill>
        </p:spPr>
        <p:txBody>
          <a:bodyPr wrap="square" lIns="0" tIns="0" rIns="0" bIns="0" rtlCol="0"/>
          <a:lstStyle/>
          <a:p>
            <a:endParaRPr sz="1167"/>
          </a:p>
        </p:txBody>
      </p:sp>
      <p:sp>
        <p:nvSpPr>
          <p:cNvPr id="18" name="Text Placeholder 17">
            <a:extLst>
              <a:ext uri="{FF2B5EF4-FFF2-40B4-BE49-F238E27FC236}">
                <a16:creationId xmlns:a16="http://schemas.microsoft.com/office/drawing/2014/main" id="{4144D145-3C00-4CCD-A6E4-D1F31ECFA571}"/>
              </a:ext>
            </a:extLst>
          </p:cNvPr>
          <p:cNvSpPr>
            <a:spLocks noGrp="1"/>
          </p:cNvSpPr>
          <p:nvPr userDrawn="1">
            <p:ph type="body" sz="quarter" idx="10"/>
          </p:nvPr>
        </p:nvSpPr>
        <p:spPr>
          <a:xfrm>
            <a:off x="4361847" y="1555750"/>
            <a:ext cx="2465917" cy="508000"/>
          </a:xfrm>
        </p:spPr>
        <p:txBody>
          <a:bodyPr/>
          <a:lstStyle>
            <a:lvl1pPr>
              <a:spcBef>
                <a:spcPts val="0"/>
              </a:spcBef>
              <a:spcAft>
                <a:spcPts val="0"/>
              </a:spcAft>
              <a:defRPr sz="917"/>
            </a:lvl1pPr>
            <a:lvl2pPr>
              <a:spcBef>
                <a:spcPts val="0"/>
              </a:spcBef>
              <a:spcAft>
                <a:spcPts val="0"/>
              </a:spcAft>
              <a:defRPr sz="917"/>
            </a:lvl2pPr>
          </a:lstStyle>
          <a:p>
            <a:pPr lvl="0"/>
            <a:r>
              <a:rPr lang="en-US"/>
              <a:t>Edit Master text styles</a:t>
            </a:r>
          </a:p>
          <a:p>
            <a:pPr lvl="1"/>
            <a:r>
              <a:rPr lang="en-US"/>
              <a:t>Second level</a:t>
            </a:r>
          </a:p>
        </p:txBody>
      </p:sp>
      <p:sp>
        <p:nvSpPr>
          <p:cNvPr id="40" name="Text Placeholder 39">
            <a:extLst>
              <a:ext uri="{FF2B5EF4-FFF2-40B4-BE49-F238E27FC236}">
                <a16:creationId xmlns:a16="http://schemas.microsoft.com/office/drawing/2014/main" id="{90D51A0A-D138-4C3A-B3B0-21C5B4334ACD}"/>
              </a:ext>
            </a:extLst>
          </p:cNvPr>
          <p:cNvSpPr>
            <a:spLocks noGrp="1"/>
          </p:cNvSpPr>
          <p:nvPr>
            <p:ph type="body" sz="quarter" idx="19" hasCustomPrompt="1"/>
          </p:nvPr>
        </p:nvSpPr>
        <p:spPr>
          <a:xfrm>
            <a:off x="201083" y="1756833"/>
            <a:ext cx="3302000" cy="1608667"/>
          </a:xfrm>
        </p:spPr>
        <p:txBody>
          <a:bodyPr/>
          <a:lstStyle>
            <a:lvl1pPr marL="1005376" indent="0">
              <a:spcBef>
                <a:spcPts val="0"/>
              </a:spcBef>
              <a:spcAft>
                <a:spcPts val="0"/>
              </a:spcAft>
              <a:defRPr sz="1167">
                <a:solidFill>
                  <a:schemeClr val="bg1"/>
                </a:solidFill>
              </a:defRPr>
            </a:lvl1pPr>
            <a:lvl2pPr marL="761970" indent="0">
              <a:spcBef>
                <a:spcPts val="0"/>
              </a:spcBef>
              <a:spcAft>
                <a:spcPts val="0"/>
              </a:spcAft>
              <a:buFontTx/>
              <a:buNone/>
              <a:defRPr sz="1167" b="1">
                <a:solidFill>
                  <a:schemeClr val="bg1"/>
                </a:solidFill>
              </a:defRPr>
            </a:lvl2pPr>
            <a:lvl3pPr marL="529146" indent="0">
              <a:spcBef>
                <a:spcPts val="0"/>
              </a:spcBef>
              <a:spcAft>
                <a:spcPts val="0"/>
              </a:spcAft>
              <a:buFontTx/>
              <a:buNone/>
              <a:defRPr sz="1167" b="1">
                <a:solidFill>
                  <a:schemeClr val="bg1"/>
                </a:solidFill>
              </a:defRPr>
            </a:lvl3pPr>
            <a:lvl4pPr marL="380985" indent="0">
              <a:spcBef>
                <a:spcPts val="0"/>
              </a:spcBef>
              <a:spcAft>
                <a:spcPts val="0"/>
              </a:spcAft>
              <a:buFontTx/>
              <a:buNone/>
              <a:tabLst/>
              <a:defRPr sz="1167" b="1">
                <a:solidFill>
                  <a:schemeClr val="bg1"/>
                </a:solidFill>
              </a:defRPr>
            </a:lvl4pPr>
            <a:lvl5pPr marL="148161" indent="0">
              <a:spcBef>
                <a:spcPts val="0"/>
              </a:spcBef>
              <a:spcAft>
                <a:spcPts val="0"/>
              </a:spcAft>
              <a:buFontTx/>
              <a:buNone/>
              <a:defRPr sz="1167" b="1">
                <a:solidFill>
                  <a:schemeClr val="bg1"/>
                </a:solidFill>
              </a:defRPr>
            </a:lvl5pPr>
            <a:lvl6pPr marL="0" indent="0">
              <a:defRPr sz="1167" b="1">
                <a:solidFill>
                  <a:schemeClr val="bg1"/>
                </a:solidFill>
              </a:defRPr>
            </a:lvl6pPr>
          </a:lstStyle>
          <a:p>
            <a:pPr lvl="0"/>
            <a:r>
              <a:rPr lang="en-US" dirty="0"/>
              <a:t>First line</a:t>
            </a:r>
          </a:p>
          <a:p>
            <a:pPr lvl="1"/>
            <a:r>
              <a:rPr lang="en-US" dirty="0"/>
              <a:t>Second line</a:t>
            </a:r>
          </a:p>
          <a:p>
            <a:pPr lvl="2"/>
            <a:r>
              <a:rPr lang="en-US" dirty="0"/>
              <a:t>Third line</a:t>
            </a:r>
          </a:p>
          <a:p>
            <a:pPr lvl="3"/>
            <a:r>
              <a:rPr lang="en-US" dirty="0"/>
              <a:t>Fourth line</a:t>
            </a:r>
          </a:p>
          <a:p>
            <a:pPr lvl="4"/>
            <a:r>
              <a:rPr lang="en-US" dirty="0"/>
              <a:t>Fifth line</a:t>
            </a:r>
          </a:p>
          <a:p>
            <a:pPr lvl="5"/>
            <a:r>
              <a:rPr lang="en-US" dirty="0"/>
              <a:t>Sixth line</a:t>
            </a:r>
          </a:p>
        </p:txBody>
      </p:sp>
      <p:sp>
        <p:nvSpPr>
          <p:cNvPr id="42" name="Text Placeholder 41">
            <a:extLst>
              <a:ext uri="{FF2B5EF4-FFF2-40B4-BE49-F238E27FC236}">
                <a16:creationId xmlns:a16="http://schemas.microsoft.com/office/drawing/2014/main" id="{57F2031D-42AA-4BD8-98A4-D9E5EE0B22E0}"/>
              </a:ext>
            </a:extLst>
          </p:cNvPr>
          <p:cNvSpPr>
            <a:spLocks noGrp="1"/>
          </p:cNvSpPr>
          <p:nvPr>
            <p:ph type="body" sz="quarter" idx="20"/>
          </p:nvPr>
        </p:nvSpPr>
        <p:spPr>
          <a:xfrm>
            <a:off x="8034262" y="1555750"/>
            <a:ext cx="2497667" cy="539750"/>
          </a:xfrm>
        </p:spPr>
        <p:txBody>
          <a:bodyPr/>
          <a:lstStyle>
            <a:lvl1pPr>
              <a:spcBef>
                <a:spcPts val="0"/>
              </a:spcBef>
              <a:spcAft>
                <a:spcPts val="0"/>
              </a:spcAft>
              <a:defRPr sz="917"/>
            </a:lvl1pPr>
            <a:lvl2pPr>
              <a:spcBef>
                <a:spcPts val="0"/>
              </a:spcBef>
              <a:spcAft>
                <a:spcPts val="0"/>
              </a:spcAft>
              <a:defRPr sz="917"/>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4" name="Text Placeholder 43">
            <a:extLst>
              <a:ext uri="{FF2B5EF4-FFF2-40B4-BE49-F238E27FC236}">
                <a16:creationId xmlns:a16="http://schemas.microsoft.com/office/drawing/2014/main" id="{BB4F4506-3E73-482D-B619-4223DD637F1F}"/>
              </a:ext>
            </a:extLst>
          </p:cNvPr>
          <p:cNvSpPr>
            <a:spLocks noGrp="1"/>
          </p:cNvSpPr>
          <p:nvPr>
            <p:ph type="body" sz="quarter" idx="21"/>
          </p:nvPr>
        </p:nvSpPr>
        <p:spPr>
          <a:xfrm>
            <a:off x="3409347" y="2667000"/>
            <a:ext cx="2497667" cy="529167"/>
          </a:xfrm>
        </p:spPr>
        <p:txBody>
          <a:bodyPr/>
          <a:lstStyle>
            <a:lvl1pPr>
              <a:spcBef>
                <a:spcPts val="0"/>
              </a:spcBef>
              <a:spcAft>
                <a:spcPts val="0"/>
              </a:spcAft>
              <a:defRPr sz="917"/>
            </a:lvl1pPr>
            <a:lvl2pPr>
              <a:spcBef>
                <a:spcPts val="0"/>
              </a:spcBef>
              <a:spcAft>
                <a:spcPts val="0"/>
              </a:spcAft>
              <a:defRPr sz="917"/>
            </a:lvl2pPr>
            <a:lvl3pPr marL="238115" indent="0">
              <a:spcBef>
                <a:spcPts val="333"/>
              </a:spcBef>
              <a:buNone/>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6" name="Text Placeholder 45">
            <a:extLst>
              <a:ext uri="{FF2B5EF4-FFF2-40B4-BE49-F238E27FC236}">
                <a16:creationId xmlns:a16="http://schemas.microsoft.com/office/drawing/2014/main" id="{9314647E-67F5-4D5C-8943-9CAE47CA2582}"/>
              </a:ext>
            </a:extLst>
          </p:cNvPr>
          <p:cNvSpPr>
            <a:spLocks noGrp="1"/>
          </p:cNvSpPr>
          <p:nvPr>
            <p:ph type="body" sz="quarter" idx="22"/>
          </p:nvPr>
        </p:nvSpPr>
        <p:spPr>
          <a:xfrm>
            <a:off x="8658678" y="2716389"/>
            <a:ext cx="2497667" cy="550333"/>
          </a:xfrm>
        </p:spPr>
        <p:txBody>
          <a:bodyPr/>
          <a:lstStyle>
            <a:lvl1pPr>
              <a:spcBef>
                <a:spcPts val="0"/>
              </a:spcBef>
              <a:spcAft>
                <a:spcPts val="0"/>
              </a:spcAft>
              <a:defRPr sz="917"/>
            </a:lvl1pPr>
            <a:lvl2pPr>
              <a:spcBef>
                <a:spcPts val="0"/>
              </a:spcBef>
              <a:spcAft>
                <a:spcPts val="0"/>
              </a:spcAft>
              <a:defRPr sz="917"/>
            </a:lvl2pPr>
            <a:lvl3pPr>
              <a:defRPr sz="1083"/>
            </a:lvl3pPr>
            <a:lvl4pPr>
              <a:defRPr sz="1083"/>
            </a:lvl4pPr>
            <a:lvl5pPr>
              <a:defRPr sz="1083"/>
            </a:lvl5pPr>
          </a:lstStyle>
          <a:p>
            <a:pPr lvl="0"/>
            <a:r>
              <a:rPr lang="en-US"/>
              <a:t>Edit Master text styles</a:t>
            </a:r>
          </a:p>
          <a:p>
            <a:pPr lvl="1"/>
            <a:r>
              <a:rPr lang="en-US"/>
              <a:t>Second level</a:t>
            </a:r>
          </a:p>
        </p:txBody>
      </p:sp>
      <p:sp>
        <p:nvSpPr>
          <p:cNvPr id="48" name="Text Placeholder 47">
            <a:extLst>
              <a:ext uri="{FF2B5EF4-FFF2-40B4-BE49-F238E27FC236}">
                <a16:creationId xmlns:a16="http://schemas.microsoft.com/office/drawing/2014/main" id="{7B46F378-E380-4A4A-BEAC-B20ABB4D5BD5}"/>
              </a:ext>
            </a:extLst>
          </p:cNvPr>
          <p:cNvSpPr>
            <a:spLocks noGrp="1"/>
          </p:cNvSpPr>
          <p:nvPr>
            <p:ph type="body" sz="quarter" idx="23"/>
          </p:nvPr>
        </p:nvSpPr>
        <p:spPr>
          <a:xfrm>
            <a:off x="8775095" y="3887612"/>
            <a:ext cx="2518833" cy="582083"/>
          </a:xfrm>
        </p:spPr>
        <p:txBody>
          <a:bodyPr/>
          <a:lstStyle>
            <a:lvl1pPr>
              <a:spcBef>
                <a:spcPts val="0"/>
              </a:spcBef>
              <a:spcAft>
                <a:spcPts val="0"/>
              </a:spcAft>
              <a:defRPr sz="917"/>
            </a:lvl1pPr>
            <a:lvl2pPr>
              <a:spcBef>
                <a:spcPts val="0"/>
              </a:spcBef>
              <a:spcAft>
                <a:spcPts val="0"/>
              </a:spcAft>
              <a:defRPr sz="917"/>
            </a:lvl2pPr>
            <a:lvl3pPr>
              <a:defRPr sz="1167"/>
            </a:lvl3pPr>
            <a:lvl4pPr>
              <a:defRPr sz="1167"/>
            </a:lvl4pPr>
            <a:lvl5pPr>
              <a:defRPr sz="1167"/>
            </a:lvl5pPr>
          </a:lstStyle>
          <a:p>
            <a:pPr lvl="0"/>
            <a:r>
              <a:rPr lang="en-US"/>
              <a:t>Edit Master text styles</a:t>
            </a:r>
          </a:p>
          <a:p>
            <a:pPr lvl="1"/>
            <a:r>
              <a:rPr lang="en-US"/>
              <a:t>Second level</a:t>
            </a:r>
          </a:p>
        </p:txBody>
      </p:sp>
      <p:sp>
        <p:nvSpPr>
          <p:cNvPr id="50" name="Text Placeholder 49">
            <a:extLst>
              <a:ext uri="{FF2B5EF4-FFF2-40B4-BE49-F238E27FC236}">
                <a16:creationId xmlns:a16="http://schemas.microsoft.com/office/drawing/2014/main" id="{C9784B76-E079-40B1-A8BC-DD2EF873B482}"/>
              </a:ext>
            </a:extLst>
          </p:cNvPr>
          <p:cNvSpPr>
            <a:spLocks noGrp="1"/>
          </p:cNvSpPr>
          <p:nvPr>
            <p:ph type="body" sz="quarter" idx="24"/>
          </p:nvPr>
        </p:nvSpPr>
        <p:spPr>
          <a:xfrm>
            <a:off x="3303514" y="3937000"/>
            <a:ext cx="2487083" cy="529167"/>
          </a:xfrm>
        </p:spPr>
        <p:txBody>
          <a:bodyPr/>
          <a:lstStyle>
            <a:lvl1pPr>
              <a:spcBef>
                <a:spcPts val="0"/>
              </a:spcBef>
              <a:spcAft>
                <a:spcPts val="0"/>
              </a:spcAft>
              <a:defRPr sz="917"/>
            </a:lvl1pPr>
            <a:lvl2pPr>
              <a:spcBef>
                <a:spcPts val="0"/>
              </a:spcBef>
              <a:spcAft>
                <a:spcPts val="0"/>
              </a:spcAft>
              <a:defRPr sz="917"/>
            </a:lvl2pPr>
            <a:lvl3pPr>
              <a:defRPr sz="1083"/>
            </a:lvl3pPr>
            <a:lvl4pPr>
              <a:defRPr sz="1083"/>
            </a:lvl4pPr>
            <a:lvl5pPr>
              <a:defRPr sz="1083"/>
            </a:lvl5pPr>
          </a:lstStyle>
          <a:p>
            <a:pPr lvl="0"/>
            <a:r>
              <a:rPr lang="en-US"/>
              <a:t>Edit Master text styles</a:t>
            </a:r>
          </a:p>
          <a:p>
            <a:pPr lvl="1"/>
            <a:r>
              <a:rPr lang="en-US"/>
              <a:t>Second level</a:t>
            </a:r>
          </a:p>
        </p:txBody>
      </p:sp>
      <p:sp>
        <p:nvSpPr>
          <p:cNvPr id="52" name="Text Placeholder 51">
            <a:extLst>
              <a:ext uri="{FF2B5EF4-FFF2-40B4-BE49-F238E27FC236}">
                <a16:creationId xmlns:a16="http://schemas.microsoft.com/office/drawing/2014/main" id="{BB85151A-79A9-4060-8CDB-09821D4DCC0D}"/>
              </a:ext>
            </a:extLst>
          </p:cNvPr>
          <p:cNvSpPr>
            <a:spLocks noGrp="1"/>
          </p:cNvSpPr>
          <p:nvPr>
            <p:ph type="body" sz="quarter" idx="25"/>
          </p:nvPr>
        </p:nvSpPr>
        <p:spPr>
          <a:xfrm>
            <a:off x="3917347" y="5101167"/>
            <a:ext cx="2561167" cy="550333"/>
          </a:xfrm>
        </p:spPr>
        <p:txBody>
          <a:bodyPr/>
          <a:lstStyle>
            <a:lvl1pPr>
              <a:spcBef>
                <a:spcPts val="0"/>
              </a:spcBef>
              <a:spcAft>
                <a:spcPts val="0"/>
              </a:spcAft>
              <a:defRPr sz="917"/>
            </a:lvl1pPr>
            <a:lvl2pPr>
              <a:spcBef>
                <a:spcPts val="0"/>
              </a:spcBef>
              <a:spcAft>
                <a:spcPts val="0"/>
              </a:spcAft>
              <a:defRPr sz="917"/>
            </a:lvl2pPr>
          </a:lstStyle>
          <a:p>
            <a:pPr lvl="0"/>
            <a:r>
              <a:rPr lang="en-US"/>
              <a:t>Edit Master text styles</a:t>
            </a:r>
          </a:p>
          <a:p>
            <a:pPr lvl="1"/>
            <a:r>
              <a:rPr lang="en-US"/>
              <a:t>Second level</a:t>
            </a:r>
          </a:p>
        </p:txBody>
      </p:sp>
      <p:sp>
        <p:nvSpPr>
          <p:cNvPr id="54" name="Text Placeholder 53">
            <a:extLst>
              <a:ext uri="{FF2B5EF4-FFF2-40B4-BE49-F238E27FC236}">
                <a16:creationId xmlns:a16="http://schemas.microsoft.com/office/drawing/2014/main" id="{810A12B7-CE71-4071-9793-3242D830F421}"/>
              </a:ext>
            </a:extLst>
          </p:cNvPr>
          <p:cNvSpPr>
            <a:spLocks noGrp="1"/>
          </p:cNvSpPr>
          <p:nvPr>
            <p:ph type="body" sz="quarter" idx="26"/>
          </p:nvPr>
        </p:nvSpPr>
        <p:spPr>
          <a:xfrm>
            <a:off x="8002512" y="5090584"/>
            <a:ext cx="2550583" cy="613833"/>
          </a:xfrm>
        </p:spPr>
        <p:txBody>
          <a:bodyPr/>
          <a:lstStyle>
            <a:lvl1pPr>
              <a:spcBef>
                <a:spcPts val="0"/>
              </a:spcBef>
              <a:spcAft>
                <a:spcPts val="0"/>
              </a:spcAft>
              <a:defRPr sz="917"/>
            </a:lvl1pPr>
            <a:lvl2pPr>
              <a:spcBef>
                <a:spcPts val="0"/>
              </a:spcBef>
              <a:spcAft>
                <a:spcPts val="0"/>
              </a:spcAft>
              <a:defRPr sz="917"/>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pic>
        <p:nvPicPr>
          <p:cNvPr id="14" name="Picture 3" descr="C:\Users\Tricha Shivas\AppData\Local\Microsoft\Windows\Temporary Internet Files\Content.Outlook\U5H813D3\Myositis logo.png">
            <a:extLst>
              <a:ext uri="{FF2B5EF4-FFF2-40B4-BE49-F238E27FC236}">
                <a16:creationId xmlns:a16="http://schemas.microsoft.com/office/drawing/2014/main" id="{C7DB7939-8131-4A28-9A88-D652283C134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31929" y="5245947"/>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750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Surround">
    <p:bg>
      <p:bgPr>
        <a:solidFill>
          <a:schemeClr val="tx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84ACCAB-460C-4325-AEA4-F95D26FC1D03}"/>
              </a:ext>
            </a:extLst>
          </p:cNvPr>
          <p:cNvSpPr>
            <a:spLocks noGrp="1"/>
          </p:cNvSpPr>
          <p:nvPr>
            <p:ph type="pic" sz="quarter" idx="11"/>
          </p:nvPr>
        </p:nvSpPr>
        <p:spPr>
          <a:xfrm>
            <a:off x="5820834" y="2286000"/>
            <a:ext cx="2836333" cy="2836333"/>
          </a:xfrm>
          <a:prstGeom prst="ellipse">
            <a:avLst/>
          </a:prstGeom>
          <a:solidFill>
            <a:schemeClr val="bg2">
              <a:lumMod val="10000"/>
            </a:schemeClr>
          </a:solidFill>
          <a:ln>
            <a:noFill/>
          </a:ln>
        </p:spPr>
        <p:txBody>
          <a:bodyPr anchor="ctr"/>
          <a:lstStyle>
            <a:lvl1pPr algn="ctr">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7CDE66E-90D0-4AE5-81A2-82FEA040815B}"/>
              </a:ext>
            </a:extLst>
          </p:cNvPr>
          <p:cNvSpPr>
            <a:spLocks noGrp="1"/>
          </p:cNvSpPr>
          <p:nvPr>
            <p:ph type="title"/>
          </p:nvPr>
        </p:nvSpPr>
        <p:spPr>
          <a:xfrm>
            <a:off x="1086167" y="551354"/>
            <a:ext cx="10565345" cy="320537"/>
          </a:xfrm>
        </p:spPr>
        <p:txBody>
          <a:bodyPr/>
          <a:lstStyle>
            <a:lvl1pPr>
              <a:defRPr>
                <a:solidFill>
                  <a:schemeClr val="bg1"/>
                </a:solidFill>
              </a:defRPr>
            </a:lvl1pPr>
          </a:lstStyle>
          <a:p>
            <a:r>
              <a:rPr lang="en-US"/>
              <a:t>Click to edit Master title style</a:t>
            </a:r>
            <a:endParaRPr lang="en-US" dirty="0"/>
          </a:p>
        </p:txBody>
      </p:sp>
      <p:sp>
        <p:nvSpPr>
          <p:cNvPr id="15" name="object 3">
            <a:extLst>
              <a:ext uri="{FF2B5EF4-FFF2-40B4-BE49-F238E27FC236}">
                <a16:creationId xmlns:a16="http://schemas.microsoft.com/office/drawing/2014/main" id="{872DFB27-8568-49F7-A586-F9A647EF4EFA}"/>
              </a:ext>
            </a:extLst>
          </p:cNvPr>
          <p:cNvSpPr/>
          <p:nvPr userDrawn="1"/>
        </p:nvSpPr>
        <p:spPr>
          <a:xfrm>
            <a:off x="-41902" y="1560285"/>
            <a:ext cx="4010659" cy="3870476"/>
          </a:xfrm>
          <a:custGeom>
            <a:avLst/>
            <a:gdLst>
              <a:gd name="connsiteX0" fmla="*/ 10975555 w 10975556"/>
              <a:gd name="connsiteY0" fmla="*/ 0 h 12543121"/>
              <a:gd name="connsiteX1" fmla="*/ 4327055 w 10975556"/>
              <a:gd name="connsiteY1" fmla="*/ 0 h 12543121"/>
              <a:gd name="connsiteX2" fmla="*/ 0 w 10975556"/>
              <a:gd name="connsiteY2" fmla="*/ 5624842 h 12543121"/>
              <a:gd name="connsiteX3" fmla="*/ 0 w 10975556"/>
              <a:gd name="connsiteY3" fmla="*/ 8229600 h 12543121"/>
              <a:gd name="connsiteX4" fmla="*/ 1325726 w 10975556"/>
              <a:gd name="connsiteY4" fmla="*/ 12543121 h 12543121"/>
              <a:gd name="connsiteX5" fmla="*/ 10975555 w 10975556"/>
              <a:gd name="connsiteY5" fmla="*/ 0 h 12543121"/>
              <a:gd name="connsiteX0" fmla="*/ 10975555 w 10975556"/>
              <a:gd name="connsiteY0" fmla="*/ 0 h 12543121"/>
              <a:gd name="connsiteX1" fmla="*/ 4327055 w 10975556"/>
              <a:gd name="connsiteY1" fmla="*/ 0 h 12543121"/>
              <a:gd name="connsiteX2" fmla="*/ 0 w 10975556"/>
              <a:gd name="connsiteY2" fmla="*/ 5624842 h 12543121"/>
              <a:gd name="connsiteX3" fmla="*/ 1325726 w 10975556"/>
              <a:gd name="connsiteY3" fmla="*/ 12543121 h 12543121"/>
              <a:gd name="connsiteX4" fmla="*/ 10975555 w 10975556"/>
              <a:gd name="connsiteY4" fmla="*/ 0 h 12543121"/>
              <a:gd name="connsiteX0" fmla="*/ 9649829 w 9649830"/>
              <a:gd name="connsiteY0" fmla="*/ 0 h 12543121"/>
              <a:gd name="connsiteX1" fmla="*/ 3001329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73188 w 9649830"/>
              <a:gd name="connsiteY2" fmla="*/ 3430014 h 12543121"/>
              <a:gd name="connsiteX3" fmla="*/ 0 w 9649830"/>
              <a:gd name="connsiteY3" fmla="*/ 12543121 h 12543121"/>
              <a:gd name="connsiteX4" fmla="*/ 9649829 w 9649830"/>
              <a:gd name="connsiteY4" fmla="*/ 0 h 1254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830" h="12543121">
                <a:moveTo>
                  <a:pt x="9649829" y="0"/>
                </a:moveTo>
                <a:lnTo>
                  <a:pt x="2711040" y="0"/>
                </a:lnTo>
                <a:lnTo>
                  <a:pt x="73188" y="3430014"/>
                </a:lnTo>
                <a:lnTo>
                  <a:pt x="0" y="12543121"/>
                </a:lnTo>
                <a:lnTo>
                  <a:pt x="9649829" y="0"/>
                </a:lnTo>
                <a:close/>
              </a:path>
            </a:pathLst>
          </a:custGeom>
          <a:solidFill>
            <a:schemeClr val="accent1"/>
          </a:solidFill>
        </p:spPr>
        <p:txBody>
          <a:bodyPr wrap="square" lIns="0" tIns="0" rIns="0" bIns="0" rtlCol="0"/>
          <a:lstStyle/>
          <a:p>
            <a:endParaRPr sz="1500"/>
          </a:p>
        </p:txBody>
      </p:sp>
      <p:sp>
        <p:nvSpPr>
          <p:cNvPr id="18" name="Text Placeholder 17">
            <a:extLst>
              <a:ext uri="{FF2B5EF4-FFF2-40B4-BE49-F238E27FC236}">
                <a16:creationId xmlns:a16="http://schemas.microsoft.com/office/drawing/2014/main" id="{4144D145-3C00-4CCD-A6E4-D1F31ECFA571}"/>
              </a:ext>
            </a:extLst>
          </p:cNvPr>
          <p:cNvSpPr>
            <a:spLocks noGrp="1"/>
          </p:cNvSpPr>
          <p:nvPr userDrawn="1">
            <p:ph type="body" sz="quarter" idx="10"/>
          </p:nvPr>
        </p:nvSpPr>
        <p:spPr>
          <a:xfrm>
            <a:off x="4330097" y="1555750"/>
            <a:ext cx="2465917" cy="508000"/>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stStyle>
          <a:p>
            <a:pPr lvl="0"/>
            <a:r>
              <a:rPr lang="en-US"/>
              <a:t>Edit Master text styles</a:t>
            </a:r>
          </a:p>
          <a:p>
            <a:pPr lvl="1"/>
            <a:r>
              <a:rPr lang="en-US"/>
              <a:t>Second level</a:t>
            </a:r>
          </a:p>
        </p:txBody>
      </p:sp>
      <p:sp>
        <p:nvSpPr>
          <p:cNvPr id="40" name="Text Placeholder 39">
            <a:extLst>
              <a:ext uri="{FF2B5EF4-FFF2-40B4-BE49-F238E27FC236}">
                <a16:creationId xmlns:a16="http://schemas.microsoft.com/office/drawing/2014/main" id="{90D51A0A-D138-4C3A-B3B0-21C5B4334ACD}"/>
              </a:ext>
            </a:extLst>
          </p:cNvPr>
          <p:cNvSpPr>
            <a:spLocks noGrp="1"/>
          </p:cNvSpPr>
          <p:nvPr>
            <p:ph type="body" sz="quarter" idx="19" hasCustomPrompt="1"/>
          </p:nvPr>
        </p:nvSpPr>
        <p:spPr>
          <a:xfrm>
            <a:off x="222250" y="1756833"/>
            <a:ext cx="3302000" cy="1608667"/>
          </a:xfrm>
        </p:spPr>
        <p:txBody>
          <a:bodyPr/>
          <a:lstStyle>
            <a:lvl1pPr marL="857216" indent="0">
              <a:spcBef>
                <a:spcPts val="0"/>
              </a:spcBef>
              <a:spcAft>
                <a:spcPts val="0"/>
              </a:spcAft>
              <a:defRPr sz="1167">
                <a:solidFill>
                  <a:schemeClr val="bg1"/>
                </a:solidFill>
              </a:defRPr>
            </a:lvl1pPr>
            <a:lvl2pPr marL="624392" indent="0">
              <a:spcBef>
                <a:spcPts val="0"/>
              </a:spcBef>
              <a:spcAft>
                <a:spcPts val="0"/>
              </a:spcAft>
              <a:buFontTx/>
              <a:buNone/>
              <a:defRPr sz="1167" b="1">
                <a:solidFill>
                  <a:schemeClr val="bg1"/>
                </a:solidFill>
              </a:defRPr>
            </a:lvl2pPr>
            <a:lvl3pPr marL="380985" indent="0">
              <a:spcBef>
                <a:spcPts val="0"/>
              </a:spcBef>
              <a:spcAft>
                <a:spcPts val="0"/>
              </a:spcAft>
              <a:buFontTx/>
              <a:buNone/>
              <a:defRPr sz="1167" b="1">
                <a:solidFill>
                  <a:schemeClr val="bg1"/>
                </a:solidFill>
              </a:defRPr>
            </a:lvl3pPr>
            <a:lvl4pPr marL="243407" indent="0">
              <a:spcBef>
                <a:spcPts val="0"/>
              </a:spcBef>
              <a:spcAft>
                <a:spcPts val="0"/>
              </a:spcAft>
              <a:buFontTx/>
              <a:buNone/>
              <a:tabLst/>
              <a:defRPr sz="1167" b="1">
                <a:solidFill>
                  <a:schemeClr val="bg1"/>
                </a:solidFill>
              </a:defRPr>
            </a:lvl4pPr>
            <a:lvl5pPr marL="0" indent="0">
              <a:spcBef>
                <a:spcPts val="0"/>
              </a:spcBef>
              <a:spcAft>
                <a:spcPts val="0"/>
              </a:spcAft>
              <a:buFontTx/>
              <a:buNone/>
              <a:defRPr sz="1167" b="1">
                <a:solidFill>
                  <a:schemeClr val="bg1"/>
                </a:solidFill>
              </a:defRPr>
            </a:lvl5pPr>
          </a:lstStyle>
          <a:p>
            <a:pPr lvl="0"/>
            <a:r>
              <a:rPr lang="en-US" dirty="0"/>
              <a:t>First line</a:t>
            </a:r>
          </a:p>
          <a:p>
            <a:pPr lvl="1"/>
            <a:r>
              <a:rPr lang="en-US" dirty="0"/>
              <a:t>Second line</a:t>
            </a:r>
          </a:p>
          <a:p>
            <a:pPr lvl="2"/>
            <a:r>
              <a:rPr lang="en-US" dirty="0"/>
              <a:t>Third line</a:t>
            </a:r>
          </a:p>
          <a:p>
            <a:pPr lvl="3"/>
            <a:r>
              <a:rPr lang="en-US" dirty="0"/>
              <a:t>Fourth line</a:t>
            </a:r>
          </a:p>
          <a:p>
            <a:pPr lvl="4"/>
            <a:r>
              <a:rPr lang="en-US" dirty="0"/>
              <a:t>Fifth line</a:t>
            </a:r>
          </a:p>
        </p:txBody>
      </p:sp>
      <p:sp>
        <p:nvSpPr>
          <p:cNvPr id="42" name="Text Placeholder 41">
            <a:extLst>
              <a:ext uri="{FF2B5EF4-FFF2-40B4-BE49-F238E27FC236}">
                <a16:creationId xmlns:a16="http://schemas.microsoft.com/office/drawing/2014/main" id="{57F2031D-42AA-4BD8-98A4-D9E5EE0B22E0}"/>
              </a:ext>
            </a:extLst>
          </p:cNvPr>
          <p:cNvSpPr>
            <a:spLocks noGrp="1"/>
          </p:cNvSpPr>
          <p:nvPr>
            <p:ph type="body" sz="quarter" idx="20"/>
          </p:nvPr>
        </p:nvSpPr>
        <p:spPr>
          <a:xfrm>
            <a:off x="8066009" y="1555750"/>
            <a:ext cx="2497667" cy="539750"/>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4" name="Text Placeholder 43">
            <a:extLst>
              <a:ext uri="{FF2B5EF4-FFF2-40B4-BE49-F238E27FC236}">
                <a16:creationId xmlns:a16="http://schemas.microsoft.com/office/drawing/2014/main" id="{BB4F4506-3E73-482D-B619-4223DD637F1F}"/>
              </a:ext>
            </a:extLst>
          </p:cNvPr>
          <p:cNvSpPr>
            <a:spLocks noGrp="1"/>
          </p:cNvSpPr>
          <p:nvPr>
            <p:ph type="body" sz="quarter" idx="21"/>
          </p:nvPr>
        </p:nvSpPr>
        <p:spPr>
          <a:xfrm>
            <a:off x="3377597" y="2667000"/>
            <a:ext cx="2497667" cy="529167"/>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marL="238115" indent="0">
              <a:spcBef>
                <a:spcPts val="333"/>
              </a:spcBef>
              <a:buNone/>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6" name="Text Placeholder 45">
            <a:extLst>
              <a:ext uri="{FF2B5EF4-FFF2-40B4-BE49-F238E27FC236}">
                <a16:creationId xmlns:a16="http://schemas.microsoft.com/office/drawing/2014/main" id="{9314647E-67F5-4D5C-8943-9CAE47CA2582}"/>
              </a:ext>
            </a:extLst>
          </p:cNvPr>
          <p:cNvSpPr>
            <a:spLocks noGrp="1"/>
          </p:cNvSpPr>
          <p:nvPr>
            <p:ph type="body" sz="quarter" idx="22"/>
          </p:nvPr>
        </p:nvSpPr>
        <p:spPr>
          <a:xfrm>
            <a:off x="8690426" y="2716389"/>
            <a:ext cx="2497667" cy="55033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defRPr sz="1083"/>
            </a:lvl3pPr>
            <a:lvl4pPr>
              <a:defRPr sz="1083"/>
            </a:lvl4pPr>
            <a:lvl5pPr>
              <a:defRPr sz="1083"/>
            </a:lvl5pPr>
          </a:lstStyle>
          <a:p>
            <a:pPr lvl="0"/>
            <a:r>
              <a:rPr lang="en-US"/>
              <a:t>Edit Master text styles</a:t>
            </a:r>
          </a:p>
          <a:p>
            <a:pPr lvl="1"/>
            <a:r>
              <a:rPr lang="en-US"/>
              <a:t>Second level</a:t>
            </a:r>
          </a:p>
        </p:txBody>
      </p:sp>
      <p:sp>
        <p:nvSpPr>
          <p:cNvPr id="48" name="Text Placeholder 47">
            <a:extLst>
              <a:ext uri="{FF2B5EF4-FFF2-40B4-BE49-F238E27FC236}">
                <a16:creationId xmlns:a16="http://schemas.microsoft.com/office/drawing/2014/main" id="{7B46F378-E380-4A4A-BEAC-B20ABB4D5BD5}"/>
              </a:ext>
            </a:extLst>
          </p:cNvPr>
          <p:cNvSpPr>
            <a:spLocks noGrp="1"/>
          </p:cNvSpPr>
          <p:nvPr>
            <p:ph type="body" sz="quarter" idx="23"/>
          </p:nvPr>
        </p:nvSpPr>
        <p:spPr>
          <a:xfrm>
            <a:off x="8806843" y="3887612"/>
            <a:ext cx="2518833" cy="58208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defRPr sz="1167"/>
            </a:lvl3pPr>
            <a:lvl4pPr>
              <a:defRPr sz="1167"/>
            </a:lvl4pPr>
            <a:lvl5pPr>
              <a:defRPr sz="1167"/>
            </a:lvl5pPr>
          </a:lstStyle>
          <a:p>
            <a:pPr lvl="0"/>
            <a:r>
              <a:rPr lang="en-US"/>
              <a:t>Edit Master text styles</a:t>
            </a:r>
          </a:p>
          <a:p>
            <a:pPr lvl="1"/>
            <a:r>
              <a:rPr lang="en-US"/>
              <a:t>Second level</a:t>
            </a:r>
          </a:p>
        </p:txBody>
      </p:sp>
      <p:sp>
        <p:nvSpPr>
          <p:cNvPr id="50" name="Text Placeholder 49">
            <a:extLst>
              <a:ext uri="{FF2B5EF4-FFF2-40B4-BE49-F238E27FC236}">
                <a16:creationId xmlns:a16="http://schemas.microsoft.com/office/drawing/2014/main" id="{C9784B76-E079-40B1-A8BC-DD2EF873B482}"/>
              </a:ext>
            </a:extLst>
          </p:cNvPr>
          <p:cNvSpPr>
            <a:spLocks noGrp="1"/>
          </p:cNvSpPr>
          <p:nvPr>
            <p:ph type="body" sz="quarter" idx="24"/>
          </p:nvPr>
        </p:nvSpPr>
        <p:spPr>
          <a:xfrm>
            <a:off x="3271764" y="3937000"/>
            <a:ext cx="2487083" cy="529167"/>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defRPr sz="1083"/>
            </a:lvl3pPr>
            <a:lvl4pPr>
              <a:defRPr sz="1083"/>
            </a:lvl4pPr>
            <a:lvl5pPr>
              <a:defRPr sz="1083"/>
            </a:lvl5pPr>
          </a:lstStyle>
          <a:p>
            <a:pPr lvl="0"/>
            <a:r>
              <a:rPr lang="en-US"/>
              <a:t>Edit Master text styles</a:t>
            </a:r>
          </a:p>
          <a:p>
            <a:pPr lvl="1"/>
            <a:r>
              <a:rPr lang="en-US"/>
              <a:t>Second level</a:t>
            </a:r>
          </a:p>
        </p:txBody>
      </p:sp>
      <p:sp>
        <p:nvSpPr>
          <p:cNvPr id="52" name="Text Placeholder 51">
            <a:extLst>
              <a:ext uri="{FF2B5EF4-FFF2-40B4-BE49-F238E27FC236}">
                <a16:creationId xmlns:a16="http://schemas.microsoft.com/office/drawing/2014/main" id="{BB85151A-79A9-4060-8CDB-09821D4DCC0D}"/>
              </a:ext>
            </a:extLst>
          </p:cNvPr>
          <p:cNvSpPr>
            <a:spLocks noGrp="1"/>
          </p:cNvSpPr>
          <p:nvPr>
            <p:ph type="body" sz="quarter" idx="25"/>
          </p:nvPr>
        </p:nvSpPr>
        <p:spPr>
          <a:xfrm>
            <a:off x="3885597" y="5101167"/>
            <a:ext cx="2561167" cy="55033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stStyle>
          <a:p>
            <a:pPr lvl="0"/>
            <a:r>
              <a:rPr lang="en-US"/>
              <a:t>Edit Master text styles</a:t>
            </a:r>
          </a:p>
          <a:p>
            <a:pPr lvl="1"/>
            <a:r>
              <a:rPr lang="en-US"/>
              <a:t>Second level</a:t>
            </a:r>
          </a:p>
        </p:txBody>
      </p:sp>
      <p:sp>
        <p:nvSpPr>
          <p:cNvPr id="54" name="Text Placeholder 53">
            <a:extLst>
              <a:ext uri="{FF2B5EF4-FFF2-40B4-BE49-F238E27FC236}">
                <a16:creationId xmlns:a16="http://schemas.microsoft.com/office/drawing/2014/main" id="{810A12B7-CE71-4071-9793-3242D830F421}"/>
              </a:ext>
            </a:extLst>
          </p:cNvPr>
          <p:cNvSpPr>
            <a:spLocks noGrp="1"/>
          </p:cNvSpPr>
          <p:nvPr>
            <p:ph type="body" sz="quarter" idx="26"/>
          </p:nvPr>
        </p:nvSpPr>
        <p:spPr>
          <a:xfrm>
            <a:off x="8034259" y="5090584"/>
            <a:ext cx="2550583" cy="61383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14" name="object 5">
            <a:extLst>
              <a:ext uri="{FF2B5EF4-FFF2-40B4-BE49-F238E27FC236}">
                <a16:creationId xmlns:a16="http://schemas.microsoft.com/office/drawing/2014/main" id="{ECB446F9-959E-46C2-982F-02A295ECE83C}"/>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16" name="object 6">
            <a:extLst>
              <a:ext uri="{FF2B5EF4-FFF2-40B4-BE49-F238E27FC236}">
                <a16:creationId xmlns:a16="http://schemas.microsoft.com/office/drawing/2014/main" id="{61B2BE8C-5BD2-4AC2-BF40-18390E5CB196}"/>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17" name="object 7">
            <a:extLst>
              <a:ext uri="{FF2B5EF4-FFF2-40B4-BE49-F238E27FC236}">
                <a16:creationId xmlns:a16="http://schemas.microsoft.com/office/drawing/2014/main" id="{DDB89780-AE0E-478A-B4C5-EBA4C569D78E}"/>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23" name="object 17">
            <a:extLst>
              <a:ext uri="{FF2B5EF4-FFF2-40B4-BE49-F238E27FC236}">
                <a16:creationId xmlns:a16="http://schemas.microsoft.com/office/drawing/2014/main" id="{C1873906-35EA-4BE7-963C-59465954B5A0}"/>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24" name="object 15">
            <a:extLst>
              <a:ext uri="{FF2B5EF4-FFF2-40B4-BE49-F238E27FC236}">
                <a16:creationId xmlns:a16="http://schemas.microsoft.com/office/drawing/2014/main" id="{136304A3-B114-4E48-86BE-D112D6314FDA}"/>
              </a:ext>
            </a:extLst>
          </p:cNvPr>
          <p:cNvSpPr txBox="1"/>
          <p:nvPr userDrawn="1"/>
        </p:nvSpPr>
        <p:spPr>
          <a:xfrm>
            <a:off x="808567" y="6486401"/>
            <a:ext cx="1968115"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a:t>
            </a:r>
            <a:r>
              <a:rPr lang="en-US" sz="917" spc="-21" baseline="0" dirty="0">
                <a:solidFill>
                  <a:schemeClr val="bg1"/>
                </a:solidFill>
                <a:latin typeface="+mn-lt"/>
                <a:cs typeface="Arial"/>
              </a:rPr>
              <a:t>d BioSource</a:t>
            </a:r>
            <a:r>
              <a:rPr lang="en-US" sz="917" spc="-21" dirty="0">
                <a:solidFill>
                  <a:schemeClr val="bg1"/>
                </a:solidFill>
                <a:latin typeface="+mn-lt"/>
                <a:cs typeface="Arial"/>
              </a:rPr>
              <a:t> LLC Confidential</a:t>
            </a:r>
            <a:endParaRPr sz="917" dirty="0">
              <a:solidFill>
                <a:schemeClr val="bg1"/>
              </a:solidFill>
              <a:latin typeface="Arial"/>
              <a:cs typeface="Arial"/>
            </a:endParaRPr>
          </a:p>
        </p:txBody>
      </p:sp>
      <p:sp>
        <p:nvSpPr>
          <p:cNvPr id="25" name="TextBox 24">
            <a:extLst>
              <a:ext uri="{FF2B5EF4-FFF2-40B4-BE49-F238E27FC236}">
                <a16:creationId xmlns:a16="http://schemas.microsoft.com/office/drawing/2014/main" id="{C43EFAAB-7228-493C-84D0-B7F73761FE19}"/>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2179887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Sub Dark">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F12120-7077-40B2-A988-190A52F80382}"/>
              </a:ext>
            </a:extLst>
          </p:cNvPr>
          <p:cNvSpPr>
            <a:spLocks noGrp="1"/>
          </p:cNvSpPr>
          <p:nvPr>
            <p:ph type="body" sz="quarter" idx="10"/>
          </p:nvPr>
        </p:nvSpPr>
        <p:spPr>
          <a:xfrm>
            <a:off x="1086167" y="637956"/>
            <a:ext cx="10432214" cy="230833"/>
          </a:xfrm>
        </p:spPr>
        <p:txBody>
          <a:bodyPr/>
          <a:lstStyle>
            <a:lvl1pPr>
              <a:defRPr sz="1167" cap="all" baseline="0">
                <a:solidFill>
                  <a:schemeClr val="bg2"/>
                </a:solidFill>
              </a:defRPr>
            </a:lvl1pPr>
          </a:lstStyle>
          <a:p>
            <a:pPr lvl="0"/>
            <a:r>
              <a:rPr lang="en-US"/>
              <a:t>Edit Master text styles</a:t>
            </a:r>
          </a:p>
        </p:txBody>
      </p:sp>
      <p:sp>
        <p:nvSpPr>
          <p:cNvPr id="4" name="object 5">
            <a:extLst>
              <a:ext uri="{FF2B5EF4-FFF2-40B4-BE49-F238E27FC236}">
                <a16:creationId xmlns:a16="http://schemas.microsoft.com/office/drawing/2014/main" id="{B10D8A09-3BD2-4AAD-82F9-27EED21C5FC1}"/>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6" name="object 6">
            <a:extLst>
              <a:ext uri="{FF2B5EF4-FFF2-40B4-BE49-F238E27FC236}">
                <a16:creationId xmlns:a16="http://schemas.microsoft.com/office/drawing/2014/main" id="{344DF2BB-6604-44E3-A017-5A26B3A4CCAB}"/>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7" name="object 7">
            <a:extLst>
              <a:ext uri="{FF2B5EF4-FFF2-40B4-BE49-F238E27FC236}">
                <a16:creationId xmlns:a16="http://schemas.microsoft.com/office/drawing/2014/main" id="{A3E81D96-36BA-457E-B5E8-118672E418A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4" name="object 17">
            <a:extLst>
              <a:ext uri="{FF2B5EF4-FFF2-40B4-BE49-F238E27FC236}">
                <a16:creationId xmlns:a16="http://schemas.microsoft.com/office/drawing/2014/main" id="{9B3FEB16-00DF-462E-BBB9-45E1E9FF2E20}"/>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2" name="Title 1">
            <a:extLst>
              <a:ext uri="{FF2B5EF4-FFF2-40B4-BE49-F238E27FC236}">
                <a16:creationId xmlns:a16="http://schemas.microsoft.com/office/drawing/2014/main" id="{260A29D6-ABC7-49FE-B979-3AF7D2ABE15C}"/>
              </a:ext>
            </a:extLst>
          </p:cNvPr>
          <p:cNvSpPr>
            <a:spLocks noGrp="1"/>
          </p:cNvSpPr>
          <p:nvPr>
            <p:ph type="title"/>
          </p:nvPr>
        </p:nvSpPr>
        <p:spPr>
          <a:xfrm>
            <a:off x="1086167" y="317419"/>
            <a:ext cx="10450159" cy="320537"/>
          </a:xfrm>
        </p:spPr>
        <p:txBody>
          <a:bodyPr anchor="b"/>
          <a:lstStyle>
            <a:lvl1pPr>
              <a:defRPr>
                <a:solidFill>
                  <a:schemeClr val="accent1"/>
                </a:solidFill>
              </a:defRPr>
            </a:lvl1pPr>
          </a:lstStyle>
          <a:p>
            <a:r>
              <a:rPr lang="en-US"/>
              <a:t>Click to edit Master title style</a:t>
            </a:r>
            <a:endParaRPr lang="en-US" dirty="0"/>
          </a:p>
        </p:txBody>
      </p:sp>
      <p:sp>
        <p:nvSpPr>
          <p:cNvPr id="15" name="object 15">
            <a:extLst>
              <a:ext uri="{FF2B5EF4-FFF2-40B4-BE49-F238E27FC236}">
                <a16:creationId xmlns:a16="http://schemas.microsoft.com/office/drawing/2014/main" id="{BD0C7F00-D120-4664-8ABF-88C3B735FA4C}"/>
              </a:ext>
            </a:extLst>
          </p:cNvPr>
          <p:cNvSpPr txBox="1"/>
          <p:nvPr userDrawn="1"/>
        </p:nvSpPr>
        <p:spPr>
          <a:xfrm>
            <a:off x="808567" y="6486401"/>
            <a:ext cx="1898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a:t>
            </a:r>
            <a:r>
              <a:rPr lang="en-US" sz="917" spc="-21" baseline="0" dirty="0">
                <a:solidFill>
                  <a:schemeClr val="bg1"/>
                </a:solidFill>
                <a:latin typeface="+mn-lt"/>
                <a:cs typeface="Arial"/>
              </a:rPr>
              <a:t> BioSource </a:t>
            </a:r>
            <a:r>
              <a:rPr lang="en-US" sz="917" spc="-21" dirty="0">
                <a:solidFill>
                  <a:schemeClr val="bg1"/>
                </a:solidFill>
                <a:latin typeface="+mn-lt"/>
                <a:cs typeface="Arial"/>
              </a:rPr>
              <a:t>LLC Confidential</a:t>
            </a:r>
            <a:endParaRPr sz="917" dirty="0">
              <a:solidFill>
                <a:schemeClr val="bg1"/>
              </a:solidFill>
              <a:latin typeface="Arial"/>
              <a:cs typeface="Arial"/>
            </a:endParaRPr>
          </a:p>
        </p:txBody>
      </p:sp>
      <p:sp>
        <p:nvSpPr>
          <p:cNvPr id="16" name="TextBox 15">
            <a:extLst>
              <a:ext uri="{FF2B5EF4-FFF2-40B4-BE49-F238E27FC236}">
                <a16:creationId xmlns:a16="http://schemas.microsoft.com/office/drawing/2014/main" id="{12A1B3D6-6BD4-4285-808C-4FE5CE482234}"/>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3903876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B02CC-A14E-4AF6-B093-7252B2CA4502}"/>
              </a:ext>
            </a:extLst>
          </p:cNvPr>
          <p:cNvSpPr>
            <a:spLocks noGrp="1"/>
          </p:cNvSpPr>
          <p:nvPr>
            <p:ph idx="1"/>
          </p:nvPr>
        </p:nvSpPr>
        <p:spPr/>
        <p:txBody>
          <a:bodyPr/>
          <a:lstStyle>
            <a:lvl1pPr>
              <a:defRPr>
                <a:solidFill>
                  <a:schemeClr val="accent1"/>
                </a:solidFill>
              </a:defRPr>
            </a:lvl1pPr>
            <a:lvl2pPr>
              <a:spcBef>
                <a:spcPts val="0"/>
              </a:spcBef>
              <a:spcAft>
                <a:spcPts val="500"/>
              </a:spcAft>
              <a:buSzPct val="90000"/>
              <a:defRPr>
                <a:solidFill>
                  <a:schemeClr val="bg1"/>
                </a:solidFill>
              </a:defRPr>
            </a:lvl2pPr>
            <a:lvl3pPr>
              <a:spcBef>
                <a:spcPts val="0"/>
              </a:spcBef>
              <a:spcAft>
                <a:spcPts val="500"/>
              </a:spcAft>
              <a:buSzPct val="90000"/>
              <a:defRPr sz="1333">
                <a:solidFill>
                  <a:schemeClr val="bg1"/>
                </a:solidFill>
              </a:defRPr>
            </a:lvl3pPr>
            <a:lvl4pPr>
              <a:spcBef>
                <a:spcPts val="0"/>
              </a:spcBef>
              <a:spcAft>
                <a:spcPts val="500"/>
              </a:spcAft>
              <a:defRPr sz="1333">
                <a:solidFill>
                  <a:schemeClr val="bg1"/>
                </a:solidFill>
              </a:defRPr>
            </a:lvl4pPr>
            <a:lvl5pPr>
              <a:spcBef>
                <a:spcPts val="0"/>
              </a:spcBef>
              <a:spcAft>
                <a:spcPts val="500"/>
              </a:spcAft>
              <a:defRPr sz="13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bject 5">
            <a:extLst>
              <a:ext uri="{FF2B5EF4-FFF2-40B4-BE49-F238E27FC236}">
                <a16:creationId xmlns:a16="http://schemas.microsoft.com/office/drawing/2014/main" id="{AD45503F-7FD3-4AFF-A695-2E26E0F3EE65}"/>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5" name="object 6">
            <a:extLst>
              <a:ext uri="{FF2B5EF4-FFF2-40B4-BE49-F238E27FC236}">
                <a16:creationId xmlns:a16="http://schemas.microsoft.com/office/drawing/2014/main" id="{6BD5970E-6A91-40A4-8556-78C39C475C93}"/>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6" name="object 7">
            <a:extLst>
              <a:ext uri="{FF2B5EF4-FFF2-40B4-BE49-F238E27FC236}">
                <a16:creationId xmlns:a16="http://schemas.microsoft.com/office/drawing/2014/main" id="{A811653A-AB6A-4553-B077-89765619496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3" name="Title 12">
            <a:extLst>
              <a:ext uri="{FF2B5EF4-FFF2-40B4-BE49-F238E27FC236}">
                <a16:creationId xmlns:a16="http://schemas.microsoft.com/office/drawing/2014/main" id="{49F7DEF6-0535-4FB7-8C0B-5674C196898F}"/>
              </a:ext>
            </a:extLst>
          </p:cNvPr>
          <p:cNvSpPr>
            <a:spLocks noGrp="1"/>
          </p:cNvSpPr>
          <p:nvPr>
            <p:ph type="title"/>
          </p:nvPr>
        </p:nvSpPr>
        <p:spPr>
          <a:xfrm>
            <a:off x="1086167" y="551354"/>
            <a:ext cx="10255228" cy="320537"/>
          </a:xfrm>
        </p:spPr>
        <p:txBody>
          <a:bodyPr/>
          <a:lstStyle>
            <a:lvl1pPr>
              <a:defRPr>
                <a:solidFill>
                  <a:schemeClr val="bg1"/>
                </a:solidFill>
              </a:defRPr>
            </a:lvl1pPr>
          </a:lstStyle>
          <a:p>
            <a:r>
              <a:rPr lang="en-US"/>
              <a:t>Click to edit Master title style</a:t>
            </a:r>
            <a:endParaRPr lang="en-US" dirty="0"/>
          </a:p>
        </p:txBody>
      </p:sp>
      <p:sp>
        <p:nvSpPr>
          <p:cNvPr id="14" name="object 17">
            <a:extLst>
              <a:ext uri="{FF2B5EF4-FFF2-40B4-BE49-F238E27FC236}">
                <a16:creationId xmlns:a16="http://schemas.microsoft.com/office/drawing/2014/main" id="{D5E7302F-752B-447C-87E2-5806A571616B}"/>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15" name="object 15">
            <a:extLst>
              <a:ext uri="{FF2B5EF4-FFF2-40B4-BE49-F238E27FC236}">
                <a16:creationId xmlns:a16="http://schemas.microsoft.com/office/drawing/2014/main" id="{A6765407-AF26-4D4A-B8CA-92AF862AB4A9}"/>
              </a:ext>
            </a:extLst>
          </p:cNvPr>
          <p:cNvSpPr txBox="1"/>
          <p:nvPr userDrawn="1"/>
        </p:nvSpPr>
        <p:spPr>
          <a:xfrm>
            <a:off x="808567" y="6486401"/>
            <a:ext cx="1898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a:t>
            </a:r>
            <a:r>
              <a:rPr lang="en-US" sz="917" spc="-21" baseline="0" dirty="0">
                <a:solidFill>
                  <a:schemeClr val="bg1"/>
                </a:solidFill>
                <a:latin typeface="+mn-lt"/>
                <a:cs typeface="Arial"/>
              </a:rPr>
              <a:t> BioSource</a:t>
            </a:r>
            <a:r>
              <a:rPr lang="en-US" sz="917" spc="-21" dirty="0">
                <a:solidFill>
                  <a:schemeClr val="bg1"/>
                </a:solidFill>
                <a:latin typeface="+mn-lt"/>
                <a:cs typeface="Arial"/>
              </a:rPr>
              <a:t> LLC Confidential</a:t>
            </a:r>
            <a:endParaRPr sz="917" dirty="0">
              <a:solidFill>
                <a:schemeClr val="bg1"/>
              </a:solidFill>
              <a:latin typeface="Arial"/>
              <a:cs typeface="Arial"/>
            </a:endParaRPr>
          </a:p>
        </p:txBody>
      </p:sp>
      <p:sp>
        <p:nvSpPr>
          <p:cNvPr id="16" name="TextBox 15">
            <a:extLst>
              <a:ext uri="{FF2B5EF4-FFF2-40B4-BE49-F238E27FC236}">
                <a16:creationId xmlns:a16="http://schemas.microsoft.com/office/drawing/2014/main" id="{0A3CE179-4253-47A0-98A1-479231327FCC}"/>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3625636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063975F-F6B4-4B98-AC33-7F1615ED2E39}" type="datetime1">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403550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AD45503F-7FD3-4AFF-A695-2E26E0F3EE65}"/>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5" name="object 6">
            <a:extLst>
              <a:ext uri="{FF2B5EF4-FFF2-40B4-BE49-F238E27FC236}">
                <a16:creationId xmlns:a16="http://schemas.microsoft.com/office/drawing/2014/main" id="{6BD5970E-6A91-40A4-8556-78C39C475C93}"/>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6" name="object 7">
            <a:extLst>
              <a:ext uri="{FF2B5EF4-FFF2-40B4-BE49-F238E27FC236}">
                <a16:creationId xmlns:a16="http://schemas.microsoft.com/office/drawing/2014/main" id="{A811653A-AB6A-4553-B077-89765619496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3" name="object 17">
            <a:extLst>
              <a:ext uri="{FF2B5EF4-FFF2-40B4-BE49-F238E27FC236}">
                <a16:creationId xmlns:a16="http://schemas.microsoft.com/office/drawing/2014/main" id="{6DB39535-4B92-48FA-8F21-DB71647332B8}"/>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solidFill>
                <a:schemeClr val="accent1"/>
              </a:solidFill>
            </a:endParaRPr>
          </a:p>
        </p:txBody>
      </p:sp>
      <p:sp>
        <p:nvSpPr>
          <p:cNvPr id="3" name="Title 2">
            <a:extLst>
              <a:ext uri="{FF2B5EF4-FFF2-40B4-BE49-F238E27FC236}">
                <a16:creationId xmlns:a16="http://schemas.microsoft.com/office/drawing/2014/main" id="{6515E4E0-0DE7-4D56-9803-308988571079}"/>
              </a:ext>
            </a:extLst>
          </p:cNvPr>
          <p:cNvSpPr>
            <a:spLocks noGrp="1"/>
          </p:cNvSpPr>
          <p:nvPr>
            <p:ph type="title"/>
          </p:nvPr>
        </p:nvSpPr>
        <p:spPr>
          <a:xfrm>
            <a:off x="1086167" y="551354"/>
            <a:ext cx="10255228" cy="320537"/>
          </a:xfrm>
        </p:spPr>
        <p:txBody>
          <a:bodyPr/>
          <a:lstStyle>
            <a:lvl1pPr>
              <a:defRPr>
                <a:solidFill>
                  <a:schemeClr val="bg1"/>
                </a:solidFill>
              </a:defRPr>
            </a:lvl1pPr>
          </a:lstStyle>
          <a:p>
            <a:r>
              <a:rPr lang="en-US"/>
              <a:t>Click to edit Master title style</a:t>
            </a:r>
            <a:endParaRPr lang="en-US" dirty="0"/>
          </a:p>
        </p:txBody>
      </p:sp>
      <p:sp>
        <p:nvSpPr>
          <p:cNvPr id="14" name="object 15">
            <a:extLst>
              <a:ext uri="{FF2B5EF4-FFF2-40B4-BE49-F238E27FC236}">
                <a16:creationId xmlns:a16="http://schemas.microsoft.com/office/drawing/2014/main" id="{ADF348CF-C6B4-44CE-B012-4075BC5AEC6E}"/>
              </a:ext>
            </a:extLst>
          </p:cNvPr>
          <p:cNvSpPr txBox="1"/>
          <p:nvPr userDrawn="1"/>
        </p:nvSpPr>
        <p:spPr>
          <a:xfrm>
            <a:off x="808567" y="6486401"/>
            <a:ext cx="1771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 BioSource LLC Confidential</a:t>
            </a:r>
            <a:endParaRPr sz="917" dirty="0">
              <a:solidFill>
                <a:schemeClr val="bg1"/>
              </a:solidFill>
              <a:latin typeface="Arial"/>
              <a:cs typeface="Arial"/>
            </a:endParaRPr>
          </a:p>
        </p:txBody>
      </p:sp>
      <p:sp>
        <p:nvSpPr>
          <p:cNvPr id="15" name="TextBox 14">
            <a:extLst>
              <a:ext uri="{FF2B5EF4-FFF2-40B4-BE49-F238E27FC236}">
                <a16:creationId xmlns:a16="http://schemas.microsoft.com/office/drawing/2014/main" id="{268CD7C2-D93C-4679-9C2A-F4B5D1648086}"/>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1649239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go Title Dark">
    <p:bg>
      <p:bgPr>
        <a:solidFill>
          <a:schemeClr val="tx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5EC0D34-40EA-416A-A6CE-6E7F9346BD4B}"/>
              </a:ext>
            </a:extLst>
          </p:cNvPr>
          <p:cNvSpPr>
            <a:spLocks noGrp="1"/>
          </p:cNvSpPr>
          <p:nvPr>
            <p:ph type="body" sz="quarter" idx="10"/>
          </p:nvPr>
        </p:nvSpPr>
        <p:spPr>
          <a:xfrm>
            <a:off x="4624917" y="2195289"/>
            <a:ext cx="6582833" cy="1344083"/>
          </a:xfrm>
        </p:spPr>
        <p:txBody>
          <a:bodyPr/>
          <a:lstStyle>
            <a:lvl1pPr algn="ctr">
              <a:defRPr sz="2000">
                <a:ln w="3175">
                  <a:noFill/>
                </a:ln>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p:txBody>
      </p:sp>
      <p:sp>
        <p:nvSpPr>
          <p:cNvPr id="4" name="object 5">
            <a:extLst>
              <a:ext uri="{FF2B5EF4-FFF2-40B4-BE49-F238E27FC236}">
                <a16:creationId xmlns:a16="http://schemas.microsoft.com/office/drawing/2014/main" id="{AD45503F-7FD3-4AFF-A695-2E26E0F3EE65}"/>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5" name="object 6">
            <a:extLst>
              <a:ext uri="{FF2B5EF4-FFF2-40B4-BE49-F238E27FC236}">
                <a16:creationId xmlns:a16="http://schemas.microsoft.com/office/drawing/2014/main" id="{6BD5970E-6A91-40A4-8556-78C39C475C93}"/>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6" name="object 7">
            <a:extLst>
              <a:ext uri="{FF2B5EF4-FFF2-40B4-BE49-F238E27FC236}">
                <a16:creationId xmlns:a16="http://schemas.microsoft.com/office/drawing/2014/main" id="{A811653A-AB6A-4553-B077-89765619496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3" name="object 17">
            <a:extLst>
              <a:ext uri="{FF2B5EF4-FFF2-40B4-BE49-F238E27FC236}">
                <a16:creationId xmlns:a16="http://schemas.microsoft.com/office/drawing/2014/main" id="{6DB39535-4B92-48FA-8F21-DB71647332B8}"/>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solidFill>
                <a:schemeClr val="accent1"/>
              </a:solidFill>
            </a:endParaRPr>
          </a:p>
        </p:txBody>
      </p:sp>
      <p:sp>
        <p:nvSpPr>
          <p:cNvPr id="12" name="object 3">
            <a:extLst>
              <a:ext uri="{FF2B5EF4-FFF2-40B4-BE49-F238E27FC236}">
                <a16:creationId xmlns:a16="http://schemas.microsoft.com/office/drawing/2014/main" id="{706008E2-9AD3-4D51-AA50-4EA5821BB90E}"/>
              </a:ext>
            </a:extLst>
          </p:cNvPr>
          <p:cNvSpPr/>
          <p:nvPr userDrawn="1"/>
        </p:nvSpPr>
        <p:spPr>
          <a:xfrm>
            <a:off x="-375051" y="1545167"/>
            <a:ext cx="5097036" cy="4918881"/>
          </a:xfrm>
          <a:custGeom>
            <a:avLst/>
            <a:gdLst>
              <a:gd name="connsiteX0" fmla="*/ 10975555 w 10975556"/>
              <a:gd name="connsiteY0" fmla="*/ 0 h 12543121"/>
              <a:gd name="connsiteX1" fmla="*/ 4327055 w 10975556"/>
              <a:gd name="connsiteY1" fmla="*/ 0 h 12543121"/>
              <a:gd name="connsiteX2" fmla="*/ 0 w 10975556"/>
              <a:gd name="connsiteY2" fmla="*/ 5624842 h 12543121"/>
              <a:gd name="connsiteX3" fmla="*/ 0 w 10975556"/>
              <a:gd name="connsiteY3" fmla="*/ 8229600 h 12543121"/>
              <a:gd name="connsiteX4" fmla="*/ 1325726 w 10975556"/>
              <a:gd name="connsiteY4" fmla="*/ 12543121 h 12543121"/>
              <a:gd name="connsiteX5" fmla="*/ 10975555 w 10975556"/>
              <a:gd name="connsiteY5" fmla="*/ 0 h 12543121"/>
              <a:gd name="connsiteX0" fmla="*/ 10975555 w 10975556"/>
              <a:gd name="connsiteY0" fmla="*/ 0 h 12543121"/>
              <a:gd name="connsiteX1" fmla="*/ 4327055 w 10975556"/>
              <a:gd name="connsiteY1" fmla="*/ 0 h 12543121"/>
              <a:gd name="connsiteX2" fmla="*/ 0 w 10975556"/>
              <a:gd name="connsiteY2" fmla="*/ 5624842 h 12543121"/>
              <a:gd name="connsiteX3" fmla="*/ 1325726 w 10975556"/>
              <a:gd name="connsiteY3" fmla="*/ 12543121 h 12543121"/>
              <a:gd name="connsiteX4" fmla="*/ 10975555 w 10975556"/>
              <a:gd name="connsiteY4" fmla="*/ 0 h 12543121"/>
              <a:gd name="connsiteX0" fmla="*/ 9649829 w 9649830"/>
              <a:gd name="connsiteY0" fmla="*/ 0 h 12543121"/>
              <a:gd name="connsiteX1" fmla="*/ 3001329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73188 w 9649830"/>
              <a:gd name="connsiteY2" fmla="*/ 3430014 h 12543121"/>
              <a:gd name="connsiteX3" fmla="*/ 0 w 9649830"/>
              <a:gd name="connsiteY3" fmla="*/ 12543121 h 12543121"/>
              <a:gd name="connsiteX4" fmla="*/ 9649829 w 9649830"/>
              <a:gd name="connsiteY4" fmla="*/ 0 h 1254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830" h="12543121">
                <a:moveTo>
                  <a:pt x="9649829" y="0"/>
                </a:moveTo>
                <a:lnTo>
                  <a:pt x="2711040" y="0"/>
                </a:lnTo>
                <a:lnTo>
                  <a:pt x="73188" y="3430014"/>
                </a:lnTo>
                <a:lnTo>
                  <a:pt x="0" y="12543121"/>
                </a:lnTo>
                <a:lnTo>
                  <a:pt x="9649829" y="0"/>
                </a:lnTo>
                <a:close/>
              </a:path>
            </a:pathLst>
          </a:custGeom>
          <a:solidFill>
            <a:schemeClr val="accent1"/>
          </a:solidFill>
        </p:spPr>
        <p:txBody>
          <a:bodyPr wrap="square" lIns="0" tIns="0" rIns="0" bIns="0" rtlCol="0"/>
          <a:lstStyle/>
          <a:p>
            <a:endParaRPr sz="1500"/>
          </a:p>
        </p:txBody>
      </p:sp>
      <p:sp>
        <p:nvSpPr>
          <p:cNvPr id="18" name="object 4">
            <a:extLst>
              <a:ext uri="{FF2B5EF4-FFF2-40B4-BE49-F238E27FC236}">
                <a16:creationId xmlns:a16="http://schemas.microsoft.com/office/drawing/2014/main" id="{3193EC36-FB94-4598-9987-1DA59F14CEBF}"/>
              </a:ext>
            </a:extLst>
          </p:cNvPr>
          <p:cNvSpPr/>
          <p:nvPr/>
        </p:nvSpPr>
        <p:spPr>
          <a:xfrm>
            <a:off x="1183476" y="600381"/>
            <a:ext cx="2126052" cy="41002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500"/>
          </a:p>
        </p:txBody>
      </p:sp>
      <p:sp>
        <p:nvSpPr>
          <p:cNvPr id="19" name="object 14">
            <a:extLst>
              <a:ext uri="{FF2B5EF4-FFF2-40B4-BE49-F238E27FC236}">
                <a16:creationId xmlns:a16="http://schemas.microsoft.com/office/drawing/2014/main" id="{C98BC398-5BC1-4931-B5B2-EA7774DC3AA5}"/>
              </a:ext>
            </a:extLst>
          </p:cNvPr>
          <p:cNvSpPr/>
          <p:nvPr/>
        </p:nvSpPr>
        <p:spPr>
          <a:xfrm>
            <a:off x="3480547" y="564507"/>
            <a:ext cx="0" cy="503774"/>
          </a:xfrm>
          <a:custGeom>
            <a:avLst/>
            <a:gdLst/>
            <a:ahLst/>
            <a:cxnLst/>
            <a:rect l="l" t="t" r="r" b="b"/>
            <a:pathLst>
              <a:path h="732789">
                <a:moveTo>
                  <a:pt x="0" y="0"/>
                </a:moveTo>
                <a:lnTo>
                  <a:pt x="0" y="732663"/>
                </a:lnTo>
              </a:path>
            </a:pathLst>
          </a:custGeom>
          <a:ln w="13042">
            <a:solidFill>
              <a:srgbClr val="FFFFFF"/>
            </a:solidFill>
          </a:ln>
        </p:spPr>
        <p:txBody>
          <a:bodyPr wrap="square" lIns="0" tIns="0" rIns="0" bIns="0" rtlCol="0"/>
          <a:lstStyle/>
          <a:p>
            <a:endParaRPr sz="1500"/>
          </a:p>
        </p:txBody>
      </p:sp>
      <p:sp>
        <p:nvSpPr>
          <p:cNvPr id="22" name="Title 21">
            <a:extLst>
              <a:ext uri="{FF2B5EF4-FFF2-40B4-BE49-F238E27FC236}">
                <a16:creationId xmlns:a16="http://schemas.microsoft.com/office/drawing/2014/main" id="{D3FF48CA-CA1D-46FD-8B04-CC65AC7A7C08}"/>
              </a:ext>
            </a:extLst>
          </p:cNvPr>
          <p:cNvSpPr>
            <a:spLocks noGrp="1"/>
          </p:cNvSpPr>
          <p:nvPr userDrawn="1">
            <p:ph type="title"/>
          </p:nvPr>
        </p:nvSpPr>
        <p:spPr>
          <a:xfrm>
            <a:off x="461750" y="2185352"/>
            <a:ext cx="2946083" cy="641201"/>
          </a:xfrm>
        </p:spPr>
        <p:txBody>
          <a:bodyPr anchor="t"/>
          <a:lstStyle>
            <a:lvl1pPr>
              <a:defRPr>
                <a:ln>
                  <a:noFill/>
                </a:ln>
              </a:defRPr>
            </a:lvl1pPr>
          </a:lstStyle>
          <a:p>
            <a:r>
              <a:rPr lang="en-US" dirty="0"/>
              <a:t>Click to edit Master title style</a:t>
            </a:r>
          </a:p>
        </p:txBody>
      </p:sp>
      <p:pic>
        <p:nvPicPr>
          <p:cNvPr id="27" name="Picture 26">
            <a:extLst>
              <a:ext uri="{FF2B5EF4-FFF2-40B4-BE49-F238E27FC236}">
                <a16:creationId xmlns:a16="http://schemas.microsoft.com/office/drawing/2014/main" id="{CD073411-5D8D-48A7-904D-27E15A37D6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83599" y="642850"/>
            <a:ext cx="1091450" cy="31758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
        <p:nvSpPr>
          <p:cNvPr id="15" name="object 15">
            <a:extLst>
              <a:ext uri="{FF2B5EF4-FFF2-40B4-BE49-F238E27FC236}">
                <a16:creationId xmlns:a16="http://schemas.microsoft.com/office/drawing/2014/main" id="{ADF348CF-C6B4-44CE-B012-4075BC5AEC6E}"/>
              </a:ext>
            </a:extLst>
          </p:cNvPr>
          <p:cNvSpPr txBox="1"/>
          <p:nvPr userDrawn="1"/>
        </p:nvSpPr>
        <p:spPr>
          <a:xfrm>
            <a:off x="808567" y="6486401"/>
            <a:ext cx="1771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 BioSource LLC Confidential</a:t>
            </a:r>
            <a:endParaRPr sz="917" dirty="0">
              <a:solidFill>
                <a:schemeClr val="bg1"/>
              </a:solidFill>
              <a:latin typeface="Arial"/>
              <a:cs typeface="Arial"/>
            </a:endParaRPr>
          </a:p>
        </p:txBody>
      </p:sp>
      <p:sp>
        <p:nvSpPr>
          <p:cNvPr id="17" name="TextBox 16">
            <a:extLst>
              <a:ext uri="{FF2B5EF4-FFF2-40B4-BE49-F238E27FC236}">
                <a16:creationId xmlns:a16="http://schemas.microsoft.com/office/drawing/2014/main" id="{268CD7C2-D93C-4679-9C2A-F4B5D1648086}"/>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spTree>
    <p:extLst>
      <p:ext uri="{BB962C8B-B14F-4D97-AF65-F5344CB8AC3E}">
        <p14:creationId xmlns:p14="http://schemas.microsoft.com/office/powerpoint/2010/main" val="532119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Side 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3F4062-5757-4C36-AD09-BA2C51DF25CA}"/>
              </a:ext>
            </a:extLst>
          </p:cNvPr>
          <p:cNvSpPr/>
          <p:nvPr userDrawn="1"/>
        </p:nvSpPr>
        <p:spPr>
          <a:xfrm>
            <a:off x="0" y="0"/>
            <a:ext cx="12192000" cy="1545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1" y="-1"/>
            <a:ext cx="3136604" cy="6858000"/>
          </a:xfrm>
          <a:solidFill>
            <a:schemeClr val="tx2"/>
          </a:solidFill>
        </p:spPr>
        <p:txBody>
          <a:bodyPr tIns="457200" bIns="457200" anchor="ctr">
            <a:noAutofit/>
          </a:bodyPr>
          <a:lstStyle>
            <a:lvl1pPr algn="ctr">
              <a:lnSpc>
                <a:spcPts val="3333"/>
              </a:lnSpc>
              <a:defRPr sz="2667">
                <a:solidFill>
                  <a:schemeClr val="bg1"/>
                </a:solidFill>
              </a:defRPr>
            </a:lvl1pPr>
          </a:lstStyle>
          <a:p>
            <a:r>
              <a:rPr lang="en-US" dirty="0"/>
              <a:t>Click to </a:t>
            </a:r>
            <a:br>
              <a:rPr lang="en-US" dirty="0"/>
            </a:br>
            <a:r>
              <a:rPr lang="en-US" dirty="0"/>
              <a:t>add slide title</a:t>
            </a:r>
          </a:p>
        </p:txBody>
      </p:sp>
      <p:sp>
        <p:nvSpPr>
          <p:cNvPr id="4" name="Content Placeholder 3"/>
          <p:cNvSpPr>
            <a:spLocks noGrp="1"/>
          </p:cNvSpPr>
          <p:nvPr>
            <p:ph sz="half" idx="2" hasCustomPrompt="1"/>
          </p:nvPr>
        </p:nvSpPr>
        <p:spPr>
          <a:xfrm>
            <a:off x="3407834" y="539750"/>
            <a:ext cx="8198105" cy="5270500"/>
          </a:xfrm>
        </p:spPr>
        <p:txBody>
          <a:bodyPr anchor="t"/>
          <a:lstStyle>
            <a:lvl1pPr>
              <a:defRPr sz="1500">
                <a:solidFill>
                  <a:schemeClr val="tx2"/>
                </a:solidFill>
              </a:defRPr>
            </a:lvl1pPr>
            <a:lvl2pPr>
              <a:spcBef>
                <a:spcPts val="0"/>
              </a:spcBef>
              <a:spcAft>
                <a:spcPts val="500"/>
              </a:spcAft>
              <a:buSzPct val="90000"/>
              <a:defRPr sz="1417"/>
            </a:lvl2pPr>
            <a:lvl3pPr>
              <a:spcBef>
                <a:spcPts val="0"/>
              </a:spcBef>
              <a:spcAft>
                <a:spcPts val="500"/>
              </a:spcAft>
              <a:buSzPct val="90000"/>
              <a:defRPr sz="1333"/>
            </a:lvl3pPr>
            <a:lvl4pPr>
              <a:spcBef>
                <a:spcPts val="0"/>
              </a:spcBef>
              <a:spcAft>
                <a:spcPts val="500"/>
              </a:spcAft>
              <a:defRPr sz="1333"/>
            </a:lvl4pPr>
            <a:lvl5pPr>
              <a:spcBef>
                <a:spcPts val="0"/>
              </a:spcBef>
              <a:spcAft>
                <a:spcPts val="500"/>
              </a:spcAft>
              <a:defRPr sz="1333"/>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object 15">
            <a:extLst>
              <a:ext uri="{FF2B5EF4-FFF2-40B4-BE49-F238E27FC236}">
                <a16:creationId xmlns:a16="http://schemas.microsoft.com/office/drawing/2014/main" id="{64C959C9-E7FF-45FF-8787-C2DB812723FD}"/>
              </a:ext>
            </a:extLst>
          </p:cNvPr>
          <p:cNvSpPr txBox="1"/>
          <p:nvPr userDrawn="1"/>
        </p:nvSpPr>
        <p:spPr>
          <a:xfrm>
            <a:off x="808567" y="6486401"/>
            <a:ext cx="1766070"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a:t>
            </a:r>
            <a:r>
              <a:rPr lang="en-US" sz="917" spc="-21" baseline="0" dirty="0">
                <a:solidFill>
                  <a:schemeClr val="bg1"/>
                </a:solidFill>
                <a:latin typeface="+mn-lt"/>
                <a:cs typeface="Arial"/>
              </a:rPr>
              <a:t> BioSource</a:t>
            </a:r>
            <a:r>
              <a:rPr lang="en-US" sz="917" spc="-21" dirty="0">
                <a:solidFill>
                  <a:schemeClr val="bg1"/>
                </a:solidFill>
                <a:latin typeface="+mn-lt"/>
                <a:cs typeface="Arial"/>
              </a:rPr>
              <a:t> LLC Confidential</a:t>
            </a:r>
            <a:endParaRPr sz="917" dirty="0">
              <a:solidFill>
                <a:schemeClr val="bg1"/>
              </a:solidFill>
              <a:latin typeface="Arial"/>
              <a:cs typeface="Arial"/>
            </a:endParaRPr>
          </a:p>
        </p:txBody>
      </p:sp>
      <p:sp>
        <p:nvSpPr>
          <p:cNvPr id="6" name="TextBox 5">
            <a:extLst>
              <a:ext uri="{FF2B5EF4-FFF2-40B4-BE49-F238E27FC236}">
                <a16:creationId xmlns:a16="http://schemas.microsoft.com/office/drawing/2014/main" id="{C8C47799-C24D-4071-831D-EDD6FBFA17E2}"/>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1277D836-1DB7-46B8-B70E-3B5906604F5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30456"/>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4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84BF32-1D4F-4AF1-A9A1-A45B2C5F429B}"/>
              </a:ext>
            </a:extLst>
          </p:cNvPr>
          <p:cNvSpPr>
            <a:spLocks noGrp="1"/>
          </p:cNvSpPr>
          <p:nvPr>
            <p:ph type="title"/>
          </p:nvPr>
        </p:nvSpPr>
        <p:spPr>
          <a:xfrm>
            <a:off x="1086167" y="317419"/>
            <a:ext cx="8097521" cy="320537"/>
          </a:xfrm>
        </p:spPr>
        <p:txBody>
          <a:bodyPr anchor="b"/>
          <a:lstStyle/>
          <a:p>
            <a:r>
              <a:rPr lang="en-US"/>
              <a:t>Click to edit Master title style</a:t>
            </a:r>
            <a:endParaRPr lang="en-US" dirty="0"/>
          </a:p>
        </p:txBody>
      </p:sp>
      <p:sp>
        <p:nvSpPr>
          <p:cNvPr id="8" name="Text Placeholder 2"/>
          <p:cNvSpPr>
            <a:spLocks noGrp="1"/>
          </p:cNvSpPr>
          <p:nvPr>
            <p:ph type="body" idx="1"/>
          </p:nvPr>
        </p:nvSpPr>
        <p:spPr>
          <a:xfrm>
            <a:off x="1091609" y="3850619"/>
            <a:ext cx="4126438" cy="348813"/>
          </a:xfrm>
          <a:solidFill>
            <a:schemeClr val="tx2"/>
          </a:solidFill>
        </p:spPr>
        <p:txBody>
          <a:bodyPr wrap="square" tIns="45720" bIns="45720" anchor="ctr" anchorCtr="0">
            <a:spAutoFit/>
          </a:bodyPr>
          <a:lstStyle>
            <a:lvl1pPr marL="0" indent="0" algn="ctr">
              <a:lnSpc>
                <a:spcPts val="2000"/>
              </a:lnSpc>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9" name="Content Placeholder 3"/>
          <p:cNvSpPr>
            <a:spLocks noGrp="1"/>
          </p:cNvSpPr>
          <p:nvPr>
            <p:ph sz="half" idx="2" hasCustomPrompt="1"/>
          </p:nvPr>
        </p:nvSpPr>
        <p:spPr>
          <a:xfrm>
            <a:off x="1091609" y="4299415"/>
            <a:ext cx="4126438" cy="1541465"/>
          </a:xfrm>
        </p:spPr>
        <p:txBody>
          <a:bodyPr>
            <a:normAutofit/>
          </a:bodyPr>
          <a:lstStyle>
            <a:lvl1pPr>
              <a:defRPr sz="1800"/>
            </a:lvl1pPr>
            <a:lvl2pPr>
              <a:defRPr sz="1167"/>
            </a:lvl2pPr>
            <a:lvl3pPr>
              <a:defRPr sz="1400"/>
            </a:lvl3pPr>
            <a:lvl4pPr>
              <a:defRPr sz="1200"/>
            </a:lvl4pPr>
            <a:lvl5pPr>
              <a:defRPr sz="1200"/>
            </a:lvl5pPr>
            <a:lvl6pPr>
              <a:defRPr sz="1600"/>
            </a:lvl6pPr>
            <a:lvl7pPr>
              <a:defRPr sz="1600"/>
            </a:lvl7pPr>
            <a:lvl8pPr>
              <a:defRPr sz="1600"/>
            </a:lvl8pPr>
            <a:lvl9pPr>
              <a:defRPr sz="1600"/>
            </a:lvl9pPr>
          </a:lstStyle>
          <a:p>
            <a:pPr lvl="1"/>
            <a:r>
              <a:rPr lang="en-US" dirty="0"/>
              <a:t>Insert text here</a:t>
            </a:r>
          </a:p>
        </p:txBody>
      </p:sp>
      <p:sp>
        <p:nvSpPr>
          <p:cNvPr id="10" name="Text Placeholder 2"/>
          <p:cNvSpPr>
            <a:spLocks noGrp="1"/>
          </p:cNvSpPr>
          <p:nvPr>
            <p:ph type="body" idx="17"/>
          </p:nvPr>
        </p:nvSpPr>
        <p:spPr>
          <a:xfrm>
            <a:off x="5503333" y="3850619"/>
            <a:ext cx="6138833" cy="348813"/>
          </a:xfrm>
          <a:solidFill>
            <a:schemeClr val="tx2"/>
          </a:solidFill>
        </p:spPr>
        <p:txBody>
          <a:bodyPr wrap="square" tIns="45720" bIns="45720" anchor="ctr" anchorCtr="0">
            <a:spAutoFit/>
          </a:bodyPr>
          <a:lstStyle>
            <a:lvl1pPr marL="0" indent="0" algn="ctr">
              <a:lnSpc>
                <a:spcPts val="2000"/>
              </a:lnSpc>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1" name="Content Placeholder 3"/>
          <p:cNvSpPr>
            <a:spLocks noGrp="1"/>
          </p:cNvSpPr>
          <p:nvPr>
            <p:ph sz="half" idx="18" hasCustomPrompt="1"/>
          </p:nvPr>
        </p:nvSpPr>
        <p:spPr>
          <a:xfrm>
            <a:off x="5503333" y="4299417"/>
            <a:ext cx="6138833" cy="1529613"/>
          </a:xfrm>
        </p:spPr>
        <p:txBody>
          <a:bodyPr>
            <a:normAutofit/>
          </a:bodyPr>
          <a:lstStyle>
            <a:lvl1pPr>
              <a:defRPr sz="1800"/>
            </a:lvl1pPr>
            <a:lvl2pPr>
              <a:defRPr sz="1167"/>
            </a:lvl2pPr>
            <a:lvl3pPr>
              <a:defRPr sz="1400"/>
            </a:lvl3pPr>
            <a:lvl4pPr>
              <a:defRPr sz="1200"/>
            </a:lvl4pPr>
            <a:lvl5pPr>
              <a:defRPr sz="1200"/>
            </a:lvl5pPr>
            <a:lvl6pPr>
              <a:defRPr sz="1600"/>
            </a:lvl6pPr>
            <a:lvl7pPr>
              <a:defRPr sz="1600"/>
            </a:lvl7pPr>
            <a:lvl8pPr>
              <a:defRPr sz="1600"/>
            </a:lvl8pPr>
            <a:lvl9pPr>
              <a:defRPr sz="1600"/>
            </a:lvl9pPr>
          </a:lstStyle>
          <a:p>
            <a:pPr lvl="1"/>
            <a:r>
              <a:rPr lang="en-US" dirty="0"/>
              <a:t>Insert text here</a:t>
            </a:r>
          </a:p>
        </p:txBody>
      </p:sp>
      <p:sp>
        <p:nvSpPr>
          <p:cNvPr id="12" name="Text Placeholder 2"/>
          <p:cNvSpPr>
            <a:spLocks noGrp="1"/>
          </p:cNvSpPr>
          <p:nvPr>
            <p:ph type="body" idx="19"/>
          </p:nvPr>
        </p:nvSpPr>
        <p:spPr>
          <a:xfrm>
            <a:off x="5503333" y="1482340"/>
            <a:ext cx="6138833" cy="348813"/>
          </a:xfrm>
          <a:solidFill>
            <a:schemeClr val="tx2"/>
          </a:solidFill>
        </p:spPr>
        <p:txBody>
          <a:bodyPr wrap="square" tIns="45720" bIns="45720" anchor="ctr" anchorCtr="0">
            <a:spAutoFit/>
          </a:bodyPr>
          <a:lstStyle>
            <a:lvl1pPr marL="0" indent="0" algn="ctr">
              <a:lnSpc>
                <a:spcPts val="2000"/>
              </a:lnSpc>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4" name="Content Placeholder 3"/>
          <p:cNvSpPr>
            <a:spLocks noGrp="1"/>
          </p:cNvSpPr>
          <p:nvPr>
            <p:ph sz="half" idx="20" hasCustomPrompt="1"/>
          </p:nvPr>
        </p:nvSpPr>
        <p:spPr>
          <a:xfrm>
            <a:off x="5503333" y="1931138"/>
            <a:ext cx="6138833" cy="1529613"/>
          </a:xfrm>
        </p:spPr>
        <p:txBody>
          <a:bodyPr>
            <a:normAutofit/>
          </a:bodyPr>
          <a:lstStyle>
            <a:lvl1pPr>
              <a:defRPr sz="1800"/>
            </a:lvl1pPr>
            <a:lvl2pPr>
              <a:defRPr sz="1167"/>
            </a:lvl2pPr>
            <a:lvl3pPr>
              <a:defRPr sz="1400"/>
            </a:lvl3pPr>
            <a:lvl4pPr>
              <a:defRPr sz="1200"/>
            </a:lvl4pPr>
            <a:lvl5pPr>
              <a:defRPr sz="1200"/>
            </a:lvl5pPr>
            <a:lvl6pPr>
              <a:defRPr sz="1600"/>
            </a:lvl6pPr>
            <a:lvl7pPr>
              <a:defRPr sz="1600"/>
            </a:lvl7pPr>
            <a:lvl8pPr>
              <a:defRPr sz="1600"/>
            </a:lvl8pPr>
            <a:lvl9pPr>
              <a:defRPr sz="1600"/>
            </a:lvl9pPr>
          </a:lstStyle>
          <a:p>
            <a:pPr lvl="1"/>
            <a:r>
              <a:rPr lang="en-US" dirty="0"/>
              <a:t>Insert text here</a:t>
            </a:r>
          </a:p>
        </p:txBody>
      </p:sp>
      <p:sp>
        <p:nvSpPr>
          <p:cNvPr id="17" name="Picture Placeholder 3"/>
          <p:cNvSpPr>
            <a:spLocks noGrp="1"/>
          </p:cNvSpPr>
          <p:nvPr>
            <p:ph type="pic" sz="quarter" idx="21" hasCustomPrompt="1"/>
          </p:nvPr>
        </p:nvSpPr>
        <p:spPr>
          <a:xfrm>
            <a:off x="1092955" y="1492250"/>
            <a:ext cx="4079796" cy="1957917"/>
          </a:xfrm>
          <a:prstGeom prst="rect">
            <a:avLst/>
          </a:prstGeom>
          <a:noFill/>
          <a:effectLst/>
        </p:spPr>
        <p:txBody>
          <a:bodyPr vert="horz" lIns="91440" tIns="0" rIns="91440" bIns="0" rtlCol="0" anchor="b">
            <a:normAutofit/>
          </a:bodyPr>
          <a:lstStyle>
            <a:lvl1pPr marL="0" marR="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lang="en-US" sz="1400" b="0" baseline="0" dirty="0" smtClean="0">
                <a:solidFill>
                  <a:schemeClr val="tx1"/>
                </a:solidFill>
                <a:latin typeface="+mj-lt"/>
              </a:defRPr>
            </a:lvl1pPr>
          </a:lstStyle>
          <a:p>
            <a:pPr marL="0" marR="0" lvl="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a:pPr>
            <a:r>
              <a:rPr lang="en-US" dirty="0"/>
              <a:t>CLICK ICON TO ADD IMAGE</a:t>
            </a:r>
            <a:br>
              <a:rPr lang="en-US" dirty="0"/>
            </a:br>
            <a:br>
              <a:rPr lang="en-US" dirty="0"/>
            </a:br>
            <a:endParaRPr lang="en-US" dirty="0"/>
          </a:p>
        </p:txBody>
      </p:sp>
      <p:sp>
        <p:nvSpPr>
          <p:cNvPr id="5" name="Text Placeholder 4">
            <a:extLst>
              <a:ext uri="{FF2B5EF4-FFF2-40B4-BE49-F238E27FC236}">
                <a16:creationId xmlns:a16="http://schemas.microsoft.com/office/drawing/2014/main" id="{EE3890F5-9524-4EC9-8426-B466E22F5158}"/>
              </a:ext>
            </a:extLst>
          </p:cNvPr>
          <p:cNvSpPr>
            <a:spLocks noGrp="1"/>
          </p:cNvSpPr>
          <p:nvPr>
            <p:ph type="body" sz="quarter" idx="22"/>
          </p:nvPr>
        </p:nvSpPr>
        <p:spPr>
          <a:xfrm>
            <a:off x="1086167" y="637956"/>
            <a:ext cx="8121333" cy="230833"/>
          </a:xfrm>
        </p:spPr>
        <p:txBody>
          <a:bodyPr/>
          <a:lstStyle>
            <a:lvl1pPr>
              <a:defRPr sz="1167" cap="all" baseline="0">
                <a:solidFill>
                  <a:schemeClr val="accent1"/>
                </a:solidFill>
              </a:defRPr>
            </a:lvl1pPr>
          </a:lstStyle>
          <a:p>
            <a:pPr lvl="0"/>
            <a:r>
              <a:rPr lang="en-US"/>
              <a:t>Edit Master text styles</a:t>
            </a:r>
          </a:p>
        </p:txBody>
      </p:sp>
      <p:pic>
        <p:nvPicPr>
          <p:cNvPr id="13" name="Picture 3" descr="C:\Users\Tricha Shivas\AppData\Local\Microsoft\Windows\Temporary Internet Files\Content.Outlook\U5H813D3\Myositis logo.png">
            <a:extLst>
              <a:ext uri="{FF2B5EF4-FFF2-40B4-BE49-F238E27FC236}">
                <a16:creationId xmlns:a16="http://schemas.microsoft.com/office/drawing/2014/main" id="{E45CF0C6-69E6-40EC-A93A-AE40DAC6937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3960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465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Banners 2 Text Boxes">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1086167" y="1498306"/>
            <a:ext cx="5018026" cy="297454"/>
          </a:xfrm>
          <a:solidFill>
            <a:schemeClr val="tx2"/>
          </a:solidFill>
          <a:effectLst/>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1" name="Content Placeholder 3"/>
          <p:cNvSpPr>
            <a:spLocks noGrp="1"/>
          </p:cNvSpPr>
          <p:nvPr>
            <p:ph sz="half" idx="2" hasCustomPrompt="1"/>
          </p:nvPr>
        </p:nvSpPr>
        <p:spPr>
          <a:xfrm>
            <a:off x="1086167" y="1977390"/>
            <a:ext cx="5018026" cy="3831500"/>
          </a:xfrm>
        </p:spPr>
        <p:txBody>
          <a:bodyPr wrap="square">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idx="13"/>
          </p:nvPr>
        </p:nvSpPr>
        <p:spPr>
          <a:xfrm>
            <a:off x="6611197" y="1498306"/>
            <a:ext cx="5018026" cy="297454"/>
          </a:xfrm>
          <a:solidFill>
            <a:schemeClr val="tx2"/>
          </a:solidFill>
          <a:effectLst/>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6" name="Content Placeholder 5"/>
          <p:cNvSpPr>
            <a:spLocks noGrp="1"/>
          </p:cNvSpPr>
          <p:nvPr>
            <p:ph sz="quarter" idx="4" hasCustomPrompt="1"/>
          </p:nvPr>
        </p:nvSpPr>
        <p:spPr>
          <a:xfrm>
            <a:off x="6610688" y="1978750"/>
            <a:ext cx="5019997" cy="3831500"/>
          </a:xfrm>
        </p:spPr>
        <p:txBody>
          <a:bodyPr wrap="square">
            <a:noAutofit/>
          </a:bodyPr>
          <a:lstStyle>
            <a:lvl1pPr>
              <a:lnSpc>
                <a:spcPct val="100000"/>
              </a:lnSpc>
              <a:defRPr sz="1333"/>
            </a:lvl1pPr>
            <a:lvl2pPr algn="l">
              <a:spcBef>
                <a:spcPts val="0"/>
              </a:spcBef>
              <a:spcAft>
                <a:spcPts val="500"/>
              </a:spcAft>
              <a:buSzPct val="90000"/>
              <a:defRPr lang="en-US" sz="1333" dirty="0">
                <a:solidFill>
                  <a:schemeClr val="tx2"/>
                </a:solidFill>
                <a:latin typeface="+mn-lt"/>
                <a:ea typeface="+mn-ea"/>
                <a:cs typeface="+mn-cs"/>
              </a:defRPr>
            </a:lvl2pPr>
            <a:lvl3pPr algn="l">
              <a:spcBef>
                <a:spcPts val="0"/>
              </a:spcBef>
              <a:spcAft>
                <a:spcPts val="500"/>
              </a:spcAft>
              <a:buSzPct val="90000"/>
              <a:defRPr lang="en-US" sz="1167" dirty="0">
                <a:solidFill>
                  <a:schemeClr val="tx2"/>
                </a:solidFill>
                <a:latin typeface="+mn-lt"/>
                <a:ea typeface="+mn-ea"/>
                <a:cs typeface="+mn-cs"/>
              </a:defRPr>
            </a:lvl3pPr>
            <a:lvl4pPr algn="l">
              <a:spcBef>
                <a:spcPts val="0"/>
              </a:spcBef>
              <a:spcAft>
                <a:spcPts val="500"/>
              </a:spcAft>
              <a:defRPr lang="en-US" sz="1167" dirty="0">
                <a:solidFill>
                  <a:schemeClr val="tx2"/>
                </a:solidFill>
                <a:latin typeface="+mn-lt"/>
                <a:ea typeface="+mn-ea"/>
                <a:cs typeface="+mn-cs"/>
              </a:defRPr>
            </a:lvl4pPr>
            <a:lvl5pPr algn="l">
              <a:spcBef>
                <a:spcPts val="0"/>
              </a:spcBef>
              <a:spcAft>
                <a:spcPts val="500"/>
              </a:spcAft>
              <a:defRPr lang="en-US" sz="1167"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5A372F3-7624-4D93-9B75-A73E7CC7D644}"/>
              </a:ext>
            </a:extLst>
          </p:cNvPr>
          <p:cNvSpPr>
            <a:spLocks noGrp="1"/>
          </p:cNvSpPr>
          <p:nvPr>
            <p:ph type="title"/>
          </p:nvPr>
        </p:nvSpPr>
        <p:spPr/>
        <p:txBody>
          <a:bodyPr/>
          <a:lstStyle/>
          <a:p>
            <a:r>
              <a:rPr lang="en-US"/>
              <a:t>Click to edit Master title style</a:t>
            </a:r>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06386D5F-6034-4A94-83B1-E21C2C1503D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3960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55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Banners 3 Text Box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6167" y="1498306"/>
            <a:ext cx="3350625" cy="297454"/>
          </a:xfrm>
          <a:solidFill>
            <a:schemeClr val="tx2"/>
          </a:solidFill>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1086167" y="1977390"/>
            <a:ext cx="3350625" cy="3822277"/>
          </a:xfrm>
        </p:spPr>
        <p:txBody>
          <a:bodyPr>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4680112" y="1498306"/>
            <a:ext cx="3350625" cy="297454"/>
          </a:xfrm>
          <a:solidFill>
            <a:schemeClr val="tx2"/>
          </a:solidFill>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1" name="Content Placeholder 3"/>
          <p:cNvSpPr>
            <a:spLocks noGrp="1"/>
          </p:cNvSpPr>
          <p:nvPr>
            <p:ph sz="half" idx="14" hasCustomPrompt="1"/>
          </p:nvPr>
        </p:nvSpPr>
        <p:spPr>
          <a:xfrm>
            <a:off x="4680112" y="1977390"/>
            <a:ext cx="3350625" cy="3822277"/>
          </a:xfrm>
        </p:spPr>
        <p:txBody>
          <a:bodyPr>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5"/>
          </p:nvPr>
        </p:nvSpPr>
        <p:spPr>
          <a:xfrm>
            <a:off x="8274056" y="1498306"/>
            <a:ext cx="3350625" cy="297454"/>
          </a:xfrm>
          <a:solidFill>
            <a:schemeClr val="tx2"/>
          </a:solidFill>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3" name="Content Placeholder 3"/>
          <p:cNvSpPr>
            <a:spLocks noGrp="1"/>
          </p:cNvSpPr>
          <p:nvPr>
            <p:ph sz="half" idx="16" hasCustomPrompt="1"/>
          </p:nvPr>
        </p:nvSpPr>
        <p:spPr>
          <a:xfrm>
            <a:off x="8274056" y="1977390"/>
            <a:ext cx="3350625" cy="3822277"/>
          </a:xfrm>
        </p:spPr>
        <p:txBody>
          <a:bodyPr>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06588C4-6C5D-4DAF-A548-3C62996848E1}"/>
              </a:ext>
            </a:extLst>
          </p:cNvPr>
          <p:cNvSpPr>
            <a:spLocks noGrp="1"/>
          </p:cNvSpPr>
          <p:nvPr>
            <p:ph type="title"/>
          </p:nvPr>
        </p:nvSpPr>
        <p:spPr/>
        <p:txBody>
          <a:bodyPr/>
          <a:lstStyle/>
          <a:p>
            <a:r>
              <a:rPr lang="en-US"/>
              <a:t>Click to edit Master title style</a:t>
            </a:r>
          </a:p>
        </p:txBody>
      </p:sp>
      <p:pic>
        <p:nvPicPr>
          <p:cNvPr id="9" name="Picture 3" descr="C:\Users\Tricha Shivas\AppData\Local\Microsoft\Windows\Temporary Internet Files\Content.Outlook\U5H813D3\Myositis logo.png">
            <a:extLst>
              <a:ext uri="{FF2B5EF4-FFF2-40B4-BE49-F238E27FC236}">
                <a16:creationId xmlns:a16="http://schemas.microsoft.com/office/drawing/2014/main" id="{9EA721BF-9FDE-4AE6-85CA-498DDAC279A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71146"/>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39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Text Box 1 Image">
    <p:spTree>
      <p:nvGrpSpPr>
        <p:cNvPr id="1" name=""/>
        <p:cNvGrpSpPr/>
        <p:nvPr/>
      </p:nvGrpSpPr>
      <p:grpSpPr>
        <a:xfrm>
          <a:off x="0" y="0"/>
          <a:ext cx="0" cy="0"/>
          <a:chOff x="0" y="0"/>
          <a:chExt cx="0" cy="0"/>
        </a:xfrm>
      </p:grpSpPr>
      <p:sp>
        <p:nvSpPr>
          <p:cNvPr id="14" name="Picture Placeholder 3"/>
          <p:cNvSpPr>
            <a:spLocks noGrp="1"/>
          </p:cNvSpPr>
          <p:nvPr>
            <p:ph type="pic" sz="quarter" idx="16" hasCustomPrompt="1"/>
          </p:nvPr>
        </p:nvSpPr>
        <p:spPr>
          <a:xfrm>
            <a:off x="6612721" y="1977390"/>
            <a:ext cx="5021580" cy="3663527"/>
          </a:xfrm>
          <a:prstGeom prst="rect">
            <a:avLst/>
          </a:prstGeom>
          <a:noFill/>
          <a:effectLst/>
        </p:spPr>
        <p:txBody>
          <a:bodyPr anchor="b">
            <a:normAutofit/>
          </a:bodyPr>
          <a:lstStyle>
            <a:lvl1pPr marL="0" marR="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lang="en-US" sz="1500" b="0" kern="1200" baseline="0" dirty="0" smtClean="0">
                <a:solidFill>
                  <a:schemeClr val="tx1"/>
                </a:solidFill>
                <a:latin typeface="+mj-lt"/>
                <a:ea typeface="+mn-ea"/>
                <a:cs typeface="+mn-cs"/>
              </a:defRPr>
            </a:lvl1pPr>
          </a:lstStyle>
          <a:p>
            <a:pPr marL="0" marR="0" lvl="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pPr>
            <a:r>
              <a:rPr lang="en-US" dirty="0"/>
              <a:t>CLICK ICON TO ADD IMAGE</a:t>
            </a:r>
          </a:p>
        </p:txBody>
      </p:sp>
      <p:sp>
        <p:nvSpPr>
          <p:cNvPr id="9" name="Content Placeholder 3"/>
          <p:cNvSpPr>
            <a:spLocks noGrp="1"/>
          </p:cNvSpPr>
          <p:nvPr>
            <p:ph sz="half" idx="2" hasCustomPrompt="1"/>
          </p:nvPr>
        </p:nvSpPr>
        <p:spPr>
          <a:xfrm>
            <a:off x="1086167" y="1977390"/>
            <a:ext cx="5021580" cy="3663527"/>
          </a:xfrm>
        </p:spPr>
        <p:txBody>
          <a:bodyPr>
            <a:noAutofit/>
          </a:bodyPr>
          <a:lstStyle>
            <a:lvl1pPr>
              <a:lnSpc>
                <a:spcPct val="100000"/>
              </a:lnSpc>
              <a:defRPr sz="1333"/>
            </a:lvl1pPr>
            <a:lvl2pPr>
              <a:spcBef>
                <a:spcPts val="0"/>
              </a:spcBef>
              <a:spcAft>
                <a:spcPts val="500"/>
              </a:spcAft>
              <a:buSzPct val="90000"/>
              <a:defRPr sz="1333"/>
            </a:lvl2pPr>
            <a:lvl3pPr>
              <a:spcBef>
                <a:spcPts val="0"/>
              </a:spcBef>
              <a:spcAft>
                <a:spcPts val="500"/>
              </a:spcAft>
              <a:buSzPct val="90000"/>
              <a:defRPr sz="1167"/>
            </a:lvl3pPr>
            <a:lvl4pPr>
              <a:spcBef>
                <a:spcPts val="0"/>
              </a:spcBef>
              <a:spcAft>
                <a:spcPts val="500"/>
              </a:spcAft>
              <a:defRPr sz="1167"/>
            </a:lvl4pPr>
            <a:lvl5pPr>
              <a:spcBef>
                <a:spcPts val="0"/>
              </a:spcBef>
              <a:spcAft>
                <a:spcPts val="500"/>
              </a:spcAft>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
          </p:nvPr>
        </p:nvSpPr>
        <p:spPr>
          <a:xfrm>
            <a:off x="1086167" y="1485450"/>
            <a:ext cx="5021580" cy="323165"/>
          </a:xfrm>
          <a:solidFill>
            <a:schemeClr val="tx2"/>
          </a:solidFill>
          <a:effectLst/>
        </p:spPr>
        <p:txBody>
          <a:bodyPr tIns="45720" bIns="45720" anchor="ctr" anchorCtr="0">
            <a:spAutoFit/>
          </a:bodyPr>
          <a:lstStyle>
            <a:lvl1pPr marL="0" indent="0" algn="ctr">
              <a:buNone/>
              <a:defRPr sz="1500"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2" name="Text Placeholder 2"/>
          <p:cNvSpPr>
            <a:spLocks noGrp="1"/>
          </p:cNvSpPr>
          <p:nvPr>
            <p:ph type="body" idx="13"/>
          </p:nvPr>
        </p:nvSpPr>
        <p:spPr>
          <a:xfrm>
            <a:off x="6612721" y="1485450"/>
            <a:ext cx="5021580" cy="323165"/>
          </a:xfrm>
          <a:solidFill>
            <a:schemeClr val="tx2"/>
          </a:solidFill>
          <a:effectLst/>
        </p:spPr>
        <p:txBody>
          <a:bodyPr tIns="45720" bIns="45720" anchor="ctr" anchorCtr="0">
            <a:spAutoFit/>
          </a:bodyPr>
          <a:lstStyle>
            <a:lvl1pPr marL="0" indent="0" algn="ctr">
              <a:buNone/>
              <a:defRPr sz="1500"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3" name="Title 2">
            <a:extLst>
              <a:ext uri="{FF2B5EF4-FFF2-40B4-BE49-F238E27FC236}">
                <a16:creationId xmlns:a16="http://schemas.microsoft.com/office/drawing/2014/main" id="{23793C20-AFE3-47D2-A635-086B8A793CD1}"/>
              </a:ext>
            </a:extLst>
          </p:cNvPr>
          <p:cNvSpPr>
            <a:spLocks noGrp="1"/>
          </p:cNvSpPr>
          <p:nvPr>
            <p:ph type="title"/>
          </p:nvPr>
        </p:nvSpPr>
        <p:spPr/>
        <p:txBody>
          <a:bodyPr/>
          <a:lstStyle/>
          <a:p>
            <a:r>
              <a:rPr lang="en-US"/>
              <a:t>Click to edit Master title style</a:t>
            </a:r>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403D7C9E-C4AA-420A-8957-6917D9D119A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3444" y="520722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80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1086167" y="1492250"/>
            <a:ext cx="5018026" cy="4307416"/>
          </a:xfrm>
        </p:spPr>
        <p:txBody>
          <a:bodyPr wrap="square">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hasCustomPrompt="1"/>
          </p:nvPr>
        </p:nvSpPr>
        <p:spPr>
          <a:xfrm>
            <a:off x="6610688" y="1492250"/>
            <a:ext cx="5019997" cy="4307416"/>
          </a:xfrm>
        </p:spPr>
        <p:txBody>
          <a:bodyPr wrap="square">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F53DBFA-4A81-40AC-8B3A-1E384FD1B6EC}"/>
              </a:ext>
            </a:extLst>
          </p:cNvPr>
          <p:cNvSpPr>
            <a:spLocks noGrp="1"/>
          </p:cNvSpPr>
          <p:nvPr>
            <p:ph type="title"/>
          </p:nvPr>
        </p:nvSpPr>
        <p:spPr/>
        <p:txBody>
          <a:bodyPr/>
          <a:lstStyle/>
          <a:p>
            <a:r>
              <a:rPr lang="en-US"/>
              <a:t>Click to edit Master title style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E5BA302A-BF63-4EB6-90CD-F254C9353FE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64830" y="516644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54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2 Banners 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25" y="295350"/>
            <a:ext cx="11058144" cy="320601"/>
          </a:xfrm>
        </p:spPr>
        <p:txBody>
          <a:bodyPr/>
          <a:lstStyle>
            <a:lvl1pPr>
              <a:defRPr/>
            </a:lvl1pPr>
          </a:lstStyle>
          <a:p>
            <a:r>
              <a:rPr lang="en-US" dirty="0"/>
              <a:t>Click to add title</a:t>
            </a:r>
          </a:p>
        </p:txBody>
      </p:sp>
      <p:sp>
        <p:nvSpPr>
          <p:cNvPr id="8" name="Text Placeholder 2"/>
          <p:cNvSpPr>
            <a:spLocks noGrp="1"/>
          </p:cNvSpPr>
          <p:nvPr>
            <p:ph type="body" idx="1"/>
          </p:nvPr>
        </p:nvSpPr>
        <p:spPr>
          <a:xfrm>
            <a:off x="573026" y="1097729"/>
            <a:ext cx="5386917" cy="400110"/>
          </a:xfrm>
          <a:solidFill>
            <a:schemeClr val="tx2"/>
          </a:solidFill>
          <a:effectLst/>
        </p:spPr>
        <p:txBody>
          <a:bodyPr tIns="45720" bIns="45720" anchor="ctr" anchorCtr="0">
            <a:spAutoFit/>
          </a:bodyPr>
          <a:lstStyle>
            <a:lvl1pPr marL="0" indent="0" algn="ctr">
              <a:buNone/>
              <a:defRPr sz="2000" b="0"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11" name="Content Placeholder 3"/>
          <p:cNvSpPr>
            <a:spLocks noGrp="1"/>
          </p:cNvSpPr>
          <p:nvPr>
            <p:ph sz="half" idx="2"/>
          </p:nvPr>
        </p:nvSpPr>
        <p:spPr>
          <a:xfrm>
            <a:off x="573026" y="1691640"/>
            <a:ext cx="5386917" cy="4297680"/>
          </a:xfrm>
        </p:spPr>
        <p:txBody>
          <a:bodyPr>
            <a:normAutofit/>
          </a:bodyPr>
          <a:lstStyle>
            <a:lvl1pPr>
              <a:lnSpc>
                <a:spcPct val="100000"/>
              </a:lnSpc>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idx="13"/>
          </p:nvPr>
        </p:nvSpPr>
        <p:spPr>
          <a:xfrm>
            <a:off x="6242307" y="1097729"/>
            <a:ext cx="5386917" cy="400110"/>
          </a:xfrm>
          <a:solidFill>
            <a:schemeClr val="tx2"/>
          </a:solidFill>
          <a:effectLst/>
        </p:spPr>
        <p:txBody>
          <a:bodyPr tIns="45720" bIns="45720" anchor="ctr" anchorCtr="0">
            <a:spAutoFit/>
          </a:bodyPr>
          <a:lstStyle>
            <a:lvl1pPr marL="0" indent="0" algn="ctr">
              <a:buNone/>
              <a:defRPr sz="2000" b="0"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6241653" y="1693001"/>
            <a:ext cx="5389033" cy="4298597"/>
          </a:xfrm>
        </p:spPr>
        <p:txBody>
          <a:bodyPr>
            <a:normAutofit/>
          </a:bodyPr>
          <a:lstStyle>
            <a:lvl1pPr>
              <a:lnSpc>
                <a:spcPct val="100000"/>
              </a:lnSpc>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6486D60C-7D15-46E2-8E12-ED606E19EDF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64999"/>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660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ext 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025" y="1051559"/>
            <a:ext cx="11058144" cy="493776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hasCustomPrompt="1"/>
          </p:nvPr>
        </p:nvSpPr>
        <p:spPr/>
        <p:txBody>
          <a:bodyPr/>
          <a:lstStyle>
            <a:lvl1pPr>
              <a:defRPr/>
            </a:lvl1pPr>
          </a:lstStyle>
          <a:p>
            <a:r>
              <a:rPr lang="en-US" dirty="0"/>
              <a:t>Click to add title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D6A3C457-F839-42E4-8968-091BC113482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5851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732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AEF24E-6B62-46C7-9671-E9F4CF1B6644}" type="datetime1">
              <a:rPr lang="en-US" smtClean="0"/>
              <a:t>8/29/2019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4219024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Text 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026" y="1581914"/>
            <a:ext cx="11058144"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4" hasCustomPrompt="1"/>
          </p:nvPr>
        </p:nvSpPr>
        <p:spPr>
          <a:xfrm>
            <a:off x="568271" y="729174"/>
            <a:ext cx="11058144" cy="220060"/>
          </a:xfrm>
          <a:prstGeom prst="rect">
            <a:avLst/>
          </a:prstGeom>
        </p:spPr>
        <p:txBody>
          <a:bodyPr wrap="square" lIns="137160" tIns="36576" anchor="t" anchorCtr="0">
            <a:spAutoFit/>
          </a:bodyPr>
          <a:lstStyle>
            <a:lvl1pPr marL="0" indent="0">
              <a:lnSpc>
                <a:spcPct val="85000"/>
              </a:lnSpc>
              <a:buNone/>
              <a:defRPr sz="1400" b="0" cap="all" spc="220" baseline="0">
                <a:solidFill>
                  <a:srgbClr val="4C4E56"/>
                </a:solidFill>
                <a:latin typeface="Franklin Gothic Heavy" panose="020B0903020102020204" pitchFamily="34" charset="0"/>
              </a:defRPr>
            </a:lvl1pPr>
          </a:lstStyle>
          <a:p>
            <a:pPr lvl="0"/>
            <a:r>
              <a:rPr lang="en-US" dirty="0"/>
              <a:t>Category or Subtopic Goes Here (keep to one line)</a:t>
            </a:r>
          </a:p>
        </p:txBody>
      </p:sp>
      <p:sp>
        <p:nvSpPr>
          <p:cNvPr id="9" name="Title 1"/>
          <p:cNvSpPr>
            <a:spLocks noGrp="1"/>
          </p:cNvSpPr>
          <p:nvPr>
            <p:ph type="title" hasCustomPrompt="1"/>
          </p:nvPr>
        </p:nvSpPr>
        <p:spPr>
          <a:xfrm>
            <a:off x="573027" y="295382"/>
            <a:ext cx="11051625" cy="320537"/>
          </a:xfrm>
        </p:spPr>
        <p:txBody>
          <a:bodyPr/>
          <a:lstStyle/>
          <a:p>
            <a:r>
              <a:rPr lang="en-US" dirty="0"/>
              <a:t>Click to add title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7C26664B-27A0-4A9E-BDAB-0F1F563B648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40491"/>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245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5_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27" y="295382"/>
            <a:ext cx="11051625" cy="320537"/>
          </a:xfrm>
        </p:spPr>
        <p:txBody>
          <a:bodyPr/>
          <a:lstStyle/>
          <a:p>
            <a:r>
              <a:rPr lang="en-US" dirty="0"/>
              <a:t>Click to add title</a:t>
            </a:r>
          </a:p>
        </p:txBody>
      </p:sp>
      <p:sp>
        <p:nvSpPr>
          <p:cNvPr id="3" name="Content Placeholder 2"/>
          <p:cNvSpPr>
            <a:spLocks noGrp="1"/>
          </p:cNvSpPr>
          <p:nvPr>
            <p:ph sz="half" idx="1"/>
          </p:nvPr>
        </p:nvSpPr>
        <p:spPr>
          <a:xfrm>
            <a:off x="573024" y="1051559"/>
            <a:ext cx="5384800" cy="493776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4" y="1051559"/>
            <a:ext cx="5384800" cy="493776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B8851FEA-B646-472E-9913-63674C15845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6765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56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27" y="295382"/>
            <a:ext cx="11051625" cy="320537"/>
          </a:xfrm>
        </p:spPr>
        <p:txBody>
          <a:bodyPr/>
          <a:lstStyle/>
          <a:p>
            <a:r>
              <a:rPr lang="en-US" dirty="0"/>
              <a:t>Click to add title</a:t>
            </a:r>
          </a:p>
        </p:txBody>
      </p:sp>
      <p:sp>
        <p:nvSpPr>
          <p:cNvPr id="3" name="Content Placeholder 2"/>
          <p:cNvSpPr>
            <a:spLocks noGrp="1"/>
          </p:cNvSpPr>
          <p:nvPr>
            <p:ph sz="half" idx="1"/>
          </p:nvPr>
        </p:nvSpPr>
        <p:spPr>
          <a:xfrm>
            <a:off x="573024" y="1581914"/>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304" y="1581914"/>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4" hasCustomPrompt="1"/>
          </p:nvPr>
        </p:nvSpPr>
        <p:spPr>
          <a:xfrm>
            <a:off x="568271" y="731003"/>
            <a:ext cx="11058144" cy="220060"/>
          </a:xfrm>
          <a:prstGeom prst="rect">
            <a:avLst/>
          </a:prstGeom>
        </p:spPr>
        <p:txBody>
          <a:bodyPr wrap="square" lIns="137160" tIns="36576" anchor="t" anchorCtr="0">
            <a:spAutoFit/>
          </a:bodyPr>
          <a:lstStyle>
            <a:lvl1pPr marL="0" indent="0">
              <a:lnSpc>
                <a:spcPct val="85000"/>
              </a:lnSpc>
              <a:buNone/>
              <a:defRPr lang="en-US" sz="1400" b="0" kern="1200" cap="all" spc="220" baseline="0" dirty="0">
                <a:solidFill>
                  <a:srgbClr val="4C4E56"/>
                </a:solidFill>
                <a:latin typeface="Franklin Gothic Heavy" panose="020B0903020102020204" pitchFamily="34" charset="0"/>
                <a:ea typeface="+mn-ea"/>
                <a:cs typeface="Arial" panose="020B0604020202020204" pitchFamily="34" charset="0"/>
              </a:defRPr>
            </a:lvl1pPr>
          </a:lstStyle>
          <a:p>
            <a:pPr marL="0" lvl="0" indent="0" algn="l" defTabSz="914363" rtl="0" eaLnBrk="1" latinLnBrk="0" hangingPunct="1">
              <a:lnSpc>
                <a:spcPct val="85000"/>
              </a:lnSpc>
              <a:spcBef>
                <a:spcPts val="1000"/>
              </a:spcBef>
              <a:spcAft>
                <a:spcPts val="0"/>
              </a:spcAft>
              <a:buFont typeface="Arial" panose="020B0604020202020204" pitchFamily="34" charset="0"/>
              <a:buNone/>
            </a:pPr>
            <a:r>
              <a:rPr lang="en-US" dirty="0"/>
              <a:t>Category or Subtopic Goes Here (keep to one line)</a:t>
            </a:r>
          </a:p>
        </p:txBody>
      </p:sp>
      <p:pic>
        <p:nvPicPr>
          <p:cNvPr id="6" name="Picture 3" descr="C:\Users\Tricha Shivas\AppData\Local\Microsoft\Windows\Temporary Internet Files\Content.Outlook\U5H813D3\Myositis logo.png">
            <a:extLst>
              <a:ext uri="{FF2B5EF4-FFF2-40B4-BE49-F238E27FC236}">
                <a16:creationId xmlns:a16="http://schemas.microsoft.com/office/drawing/2014/main" id="{17B087EF-E818-4C97-B08B-2D6AB91DAA9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40491"/>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Laptop Screen - 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617" y="1363634"/>
            <a:ext cx="11950772" cy="4475848"/>
          </a:xfrm>
          <a:prstGeom prst="rect">
            <a:avLst/>
          </a:prstGeom>
          <a:effectLst/>
        </p:spPr>
      </p:pic>
      <p:sp>
        <p:nvSpPr>
          <p:cNvPr id="5" name="Picture Placeholder 3"/>
          <p:cNvSpPr>
            <a:spLocks noGrp="1"/>
          </p:cNvSpPr>
          <p:nvPr>
            <p:ph type="pic" sz="quarter" idx="11" hasCustomPrompt="1"/>
          </p:nvPr>
        </p:nvSpPr>
        <p:spPr>
          <a:xfrm>
            <a:off x="2221119" y="1602466"/>
            <a:ext cx="7773908" cy="3560979"/>
          </a:xfrm>
          <a:prstGeom prst="rect">
            <a:avLst/>
          </a:prstGeom>
          <a:noFill/>
          <a:effectLst/>
        </p:spPr>
        <p:txBody>
          <a:bodyPr vert="horz" lIns="91440" tIns="0" rIns="91440" bIns="0" rtlCol="0" anchor="b">
            <a:normAutofit/>
          </a:bodyPr>
          <a:lstStyle>
            <a:lvl1pPr marL="0" marR="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lang="en-US" sz="3200" b="0" baseline="0" dirty="0" smtClean="0">
                <a:solidFill>
                  <a:schemeClr val="tx1"/>
                </a:solidFill>
                <a:latin typeface="+mj-lt"/>
              </a:defRPr>
            </a:lvl1pPr>
          </a:lstStyle>
          <a:p>
            <a:pPr marL="0" marR="0" lvl="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pPr>
            <a:r>
              <a:rPr lang="en-US" dirty="0"/>
              <a:t>CLICK ICON TO ADD IMAGE</a:t>
            </a:r>
          </a:p>
        </p:txBody>
      </p:sp>
      <p:sp>
        <p:nvSpPr>
          <p:cNvPr id="6" name="Text Placeholder 7"/>
          <p:cNvSpPr>
            <a:spLocks noGrp="1"/>
          </p:cNvSpPr>
          <p:nvPr>
            <p:ph type="body" sz="quarter" idx="14" hasCustomPrompt="1"/>
          </p:nvPr>
        </p:nvSpPr>
        <p:spPr>
          <a:xfrm>
            <a:off x="568271" y="729174"/>
            <a:ext cx="11058144" cy="220060"/>
          </a:xfrm>
          <a:prstGeom prst="rect">
            <a:avLst/>
          </a:prstGeom>
        </p:spPr>
        <p:txBody>
          <a:bodyPr wrap="square" lIns="137160" tIns="36576" anchor="t" anchorCtr="0">
            <a:spAutoFit/>
          </a:bodyPr>
          <a:lstStyle>
            <a:lvl1pPr marL="0" indent="0">
              <a:lnSpc>
                <a:spcPct val="85000"/>
              </a:lnSpc>
              <a:buNone/>
              <a:defRPr sz="1400" b="0" cap="all" spc="220" baseline="0">
                <a:solidFill>
                  <a:srgbClr val="4C4E56"/>
                </a:solidFill>
                <a:latin typeface="Franklin Gothic Heavy" panose="020B0903020102020204" pitchFamily="34" charset="0"/>
              </a:defRPr>
            </a:lvl1pPr>
          </a:lstStyle>
          <a:p>
            <a:pPr lvl="0"/>
            <a:r>
              <a:rPr lang="en-US" dirty="0"/>
              <a:t>Category or Subtopic Goes Here (keep to one line)</a:t>
            </a:r>
          </a:p>
        </p:txBody>
      </p:sp>
      <p:sp>
        <p:nvSpPr>
          <p:cNvPr id="7" name="Title 1"/>
          <p:cNvSpPr>
            <a:spLocks noGrp="1"/>
          </p:cNvSpPr>
          <p:nvPr>
            <p:ph type="title" hasCustomPrompt="1"/>
          </p:nvPr>
        </p:nvSpPr>
        <p:spPr>
          <a:xfrm>
            <a:off x="573027" y="295382"/>
            <a:ext cx="11051625" cy="320537"/>
          </a:xfrm>
        </p:spPr>
        <p:txBody>
          <a:bodyPr/>
          <a:lstStyle/>
          <a:p>
            <a:r>
              <a:rPr lang="en-US" dirty="0"/>
              <a:t>Click to add title</a:t>
            </a:r>
          </a:p>
        </p:txBody>
      </p:sp>
      <p:pic>
        <p:nvPicPr>
          <p:cNvPr id="8" name="Picture 3" descr="C:\Users\Tricha Shivas\AppData\Local\Microsoft\Windows\Temporary Internet Files\Content.Outlook\U5H813D3\Myositis logo.png">
            <a:extLst>
              <a:ext uri="{FF2B5EF4-FFF2-40B4-BE49-F238E27FC236}">
                <a16:creationId xmlns:a16="http://schemas.microsoft.com/office/drawing/2014/main" id="{0CF5F5AA-906D-4D36-8414-C6027F65F0E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56169" y="5163445"/>
            <a:ext cx="1635831" cy="8673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2124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ext 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026" y="1581914"/>
            <a:ext cx="11058144" cy="4525963"/>
          </a:xfrm>
        </p:spPr>
        <p:txBody>
          <a:bodyPr/>
          <a:lstStyle>
            <a:lvl1pPr>
              <a:defRPr sz="2000">
                <a:solidFill>
                  <a:schemeClr val="bg2"/>
                </a:solidFill>
              </a:defRPr>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4" hasCustomPrompt="1"/>
          </p:nvPr>
        </p:nvSpPr>
        <p:spPr>
          <a:xfrm>
            <a:off x="568271" y="729174"/>
            <a:ext cx="11058144" cy="220060"/>
          </a:xfrm>
          <a:prstGeom prst="rect">
            <a:avLst/>
          </a:prstGeom>
        </p:spPr>
        <p:txBody>
          <a:bodyPr wrap="square" lIns="137160" tIns="36576" anchor="t" anchorCtr="0">
            <a:spAutoFit/>
          </a:bodyPr>
          <a:lstStyle>
            <a:lvl1pPr marL="0" indent="0">
              <a:lnSpc>
                <a:spcPct val="85000"/>
              </a:lnSpc>
              <a:buNone/>
              <a:defRPr sz="1400" b="0" cap="all" spc="220" baseline="0">
                <a:solidFill>
                  <a:schemeClr val="bg2"/>
                </a:solidFill>
                <a:latin typeface="Franklin Gothic Heavy" panose="020B0903020102020204" pitchFamily="34" charset="0"/>
              </a:defRPr>
            </a:lvl1pPr>
          </a:lstStyle>
          <a:p>
            <a:pPr lvl="0"/>
            <a:r>
              <a:rPr lang="en-US" dirty="0"/>
              <a:t>Category or Subtopic Goes Here (keep to one line)</a:t>
            </a:r>
          </a:p>
        </p:txBody>
      </p:sp>
      <p:sp>
        <p:nvSpPr>
          <p:cNvPr id="9" name="Title 1"/>
          <p:cNvSpPr>
            <a:spLocks noGrp="1"/>
          </p:cNvSpPr>
          <p:nvPr>
            <p:ph type="title" hasCustomPrompt="1"/>
          </p:nvPr>
        </p:nvSpPr>
        <p:spPr>
          <a:xfrm>
            <a:off x="573027" y="209429"/>
            <a:ext cx="11051625" cy="492443"/>
          </a:xfrm>
        </p:spPr>
        <p:txBody>
          <a:bodyPr/>
          <a:lstStyle>
            <a:lvl1pPr>
              <a:defRPr sz="3200"/>
            </a:lvl1pPr>
          </a:lstStyle>
          <a:p>
            <a:r>
              <a:rPr lang="en-US" dirty="0"/>
              <a:t>Click to add title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71F7FFFA-5F71-4515-AD22-71722CA6C5B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76086"/>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067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Line Title,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1984"/>
            <a:ext cx="10972800" cy="320601"/>
          </a:xfrm>
        </p:spPr>
        <p:txBody>
          <a:bodyPr wrap="square"/>
          <a:lstStyle>
            <a:lvl1pPr>
              <a:defRPr/>
            </a:lvl1pPr>
          </a:lstStyle>
          <a:p>
            <a:r>
              <a:rPr lang="en-US" dirty="0"/>
              <a:t>Click to edit master title, sentence case, 32pt</a:t>
            </a:r>
          </a:p>
        </p:txBody>
      </p:sp>
      <p:sp>
        <p:nvSpPr>
          <p:cNvPr id="3" name="Content Placeholder 2"/>
          <p:cNvSpPr>
            <a:spLocks noGrp="1"/>
          </p:cNvSpPr>
          <p:nvPr>
            <p:ph idx="1" hasCustomPrompt="1"/>
          </p:nvPr>
        </p:nvSpPr>
        <p:spPr>
          <a:xfrm>
            <a:off x="6400800" y="948107"/>
            <a:ext cx="5181600" cy="5204637"/>
          </a:xfrm>
          <a:prstGeom prst="rect">
            <a:avLst/>
          </a:prstGeom>
        </p:spPr>
        <p:txBody>
          <a:bodyPr/>
          <a:lstStyle>
            <a:lvl1pPr marL="233354" indent="-233354" algn="l" defTabSz="914363" rtl="0" eaLnBrk="1" latinLnBrk="0" hangingPunct="1">
              <a:lnSpc>
                <a:spcPct val="95000"/>
              </a:lnSpc>
              <a:spcBef>
                <a:spcPts val="700"/>
              </a:spcBef>
              <a:spcAft>
                <a:spcPts val="300"/>
              </a:spcAft>
              <a:buClr>
                <a:schemeClr val="accent3"/>
              </a:buClr>
              <a:buFont typeface="Arial" pitchFamily="34" charset="0"/>
              <a:buChar char="•"/>
              <a:defRPr lang="en-US" sz="2000" kern="1200" dirty="0" smtClean="0">
                <a:solidFill>
                  <a:schemeClr val="tx1"/>
                </a:solidFill>
                <a:latin typeface="+mn-lt"/>
                <a:ea typeface="+mn-ea"/>
                <a:cs typeface="+mn-cs"/>
              </a:defRPr>
            </a:lvl1pPr>
            <a:lvl2pPr marL="574652" indent="-233354" algn="l" defTabSz="914363" rtl="0" eaLnBrk="1" latinLnBrk="0" hangingPunct="1">
              <a:lnSpc>
                <a:spcPct val="95000"/>
              </a:lnSpc>
              <a:spcBef>
                <a:spcPts val="2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stStyle>
          <a:p>
            <a:pPr lvl="0"/>
            <a:r>
              <a:rPr lang="en-US" dirty="0"/>
              <a:t>Click to edit Master text styles, sentence case, 20pt</a:t>
            </a:r>
          </a:p>
          <a:p>
            <a:pPr lvl="1"/>
            <a:r>
              <a:rPr lang="en-US" dirty="0"/>
              <a:t>Second level, sentence case, 18pt</a:t>
            </a:r>
          </a:p>
        </p:txBody>
      </p:sp>
      <p:sp>
        <p:nvSpPr>
          <p:cNvPr id="8" name="Text Placeholder 7"/>
          <p:cNvSpPr>
            <a:spLocks noGrp="1"/>
          </p:cNvSpPr>
          <p:nvPr>
            <p:ph type="body" sz="quarter" idx="13" hasCustomPrompt="1"/>
          </p:nvPr>
        </p:nvSpPr>
        <p:spPr>
          <a:xfrm>
            <a:off x="609600" y="948107"/>
            <a:ext cx="5181600" cy="5204637"/>
          </a:xfrm>
          <a:prstGeom prst="rect">
            <a:avLst/>
          </a:prstGeom>
        </p:spPr>
        <p:txBody>
          <a:bodyPr/>
          <a:lstStyle>
            <a:lvl1pPr marL="233354" indent="-233354" algn="l" defTabSz="914363" rtl="0" eaLnBrk="1" latinLnBrk="0" hangingPunct="1">
              <a:lnSpc>
                <a:spcPct val="95000"/>
              </a:lnSpc>
              <a:spcBef>
                <a:spcPts val="700"/>
              </a:spcBef>
              <a:spcAft>
                <a:spcPts val="300"/>
              </a:spcAft>
              <a:buClr>
                <a:schemeClr val="accent3"/>
              </a:buClr>
              <a:buFont typeface="Arial" pitchFamily="34" charset="0"/>
              <a:buChar char="•"/>
              <a:defRPr lang="en-US" sz="2000" kern="1200" dirty="0" smtClean="0">
                <a:solidFill>
                  <a:schemeClr val="tx1"/>
                </a:solidFill>
                <a:latin typeface="+mn-lt"/>
                <a:ea typeface="+mn-ea"/>
                <a:cs typeface="+mn-cs"/>
              </a:defRPr>
            </a:lvl1pPr>
            <a:lvl2pPr marL="574652" indent="-231766" algn="l" defTabSz="914363" rtl="0" eaLnBrk="1" latinLnBrk="0" hangingPunct="1">
              <a:lnSpc>
                <a:spcPct val="95000"/>
              </a:lnSpc>
              <a:spcBef>
                <a:spcPts val="2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stStyle>
          <a:p>
            <a:pPr lvl="0"/>
            <a:r>
              <a:rPr lang="en-US" dirty="0"/>
              <a:t>Click to edit Master text styles, sentence case, 20pt</a:t>
            </a:r>
          </a:p>
          <a:p>
            <a:pPr lvl="1"/>
            <a:r>
              <a:rPr lang="en-US" dirty="0"/>
              <a:t>Second level, sentence case, 18pt</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9012536E-6E9D-4EAF-B9BE-87B20394523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8477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85526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262688"/>
          </a:xfrm>
          <a:prstGeom prst="rect">
            <a:avLst/>
          </a:prstGeom>
        </p:spPr>
      </p:pic>
      <p:sp>
        <p:nvSpPr>
          <p:cNvPr id="2" name="Holder 2"/>
          <p:cNvSpPr>
            <a:spLocks noGrp="1"/>
          </p:cNvSpPr>
          <p:nvPr>
            <p:ph type="ctrTitle"/>
          </p:nvPr>
        </p:nvSpPr>
        <p:spPr>
          <a:xfrm>
            <a:off x="957742" y="1882987"/>
            <a:ext cx="10683925" cy="320601"/>
          </a:xfrm>
          <a:prstGeom prst="rect">
            <a:avLst/>
          </a:prstGeom>
        </p:spPr>
        <p:txBody>
          <a:bodyPr wrap="square" lIns="0" tIns="0" rIns="0" bIns="0" anchor="b">
            <a:spAutoFit/>
          </a:bodyPr>
          <a:lstStyle>
            <a:lvl1pPr>
              <a:defRPr sz="2083" b="0" i="0" cap="all" baseline="0">
                <a:solidFill>
                  <a:schemeClr val="accent1"/>
                </a:solidFill>
              </a:defRPr>
            </a:lvl1pPr>
          </a:lstStyle>
          <a:p>
            <a:r>
              <a:rPr lang="en-US" dirty="0"/>
              <a:t>Click to edit Master title style</a:t>
            </a:r>
            <a:endParaRPr dirty="0"/>
          </a:p>
        </p:txBody>
      </p:sp>
      <p:sp>
        <p:nvSpPr>
          <p:cNvPr id="41" name="object 15">
            <a:extLst>
              <a:ext uri="{FF2B5EF4-FFF2-40B4-BE49-F238E27FC236}">
                <a16:creationId xmlns:a16="http://schemas.microsoft.com/office/drawing/2014/main" id="{75672187-98DC-4187-9096-FA178ECFA02F}"/>
              </a:ext>
            </a:extLst>
          </p:cNvPr>
          <p:cNvSpPr txBox="1"/>
          <p:nvPr userDrawn="1"/>
        </p:nvSpPr>
        <p:spPr>
          <a:xfrm>
            <a:off x="9712536" y="6486401"/>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a:latin typeface="Arial"/>
              <a:cs typeface="Arial"/>
            </a:endParaRPr>
          </a:p>
        </p:txBody>
      </p:sp>
      <p:sp>
        <p:nvSpPr>
          <p:cNvPr id="43" name="object 16">
            <a:extLst>
              <a:ext uri="{FF2B5EF4-FFF2-40B4-BE49-F238E27FC236}">
                <a16:creationId xmlns:a16="http://schemas.microsoft.com/office/drawing/2014/main" id="{985C84E7-5A88-4779-9F64-CF4C9DF8DCC2}"/>
              </a:ext>
            </a:extLst>
          </p:cNvPr>
          <p:cNvSpPr/>
          <p:nvPr userDrawn="1"/>
        </p:nvSpPr>
        <p:spPr>
          <a:xfrm>
            <a:off x="8450610" y="5885192"/>
            <a:ext cx="841375" cy="973138"/>
          </a:xfrm>
          <a:custGeom>
            <a:avLst/>
            <a:gdLst/>
            <a:ahLst/>
            <a:cxnLst/>
            <a:rect l="l" t="t" r="r" b="b"/>
            <a:pathLst>
              <a:path w="1009650" h="1167765">
                <a:moveTo>
                  <a:pt x="1009078" y="0"/>
                </a:moveTo>
                <a:lnTo>
                  <a:pt x="891286" y="0"/>
                </a:lnTo>
                <a:lnTo>
                  <a:pt x="0" y="1167371"/>
                </a:lnTo>
                <a:lnTo>
                  <a:pt x="117805" y="1167371"/>
                </a:lnTo>
                <a:lnTo>
                  <a:pt x="1009078" y="0"/>
                </a:lnTo>
                <a:close/>
              </a:path>
            </a:pathLst>
          </a:custGeom>
          <a:solidFill>
            <a:schemeClr val="bg2"/>
          </a:solidFill>
        </p:spPr>
        <p:txBody>
          <a:bodyPr wrap="square" lIns="0" tIns="0" rIns="0" bIns="0" rtlCol="0"/>
          <a:lstStyle/>
          <a:p>
            <a:endParaRPr sz="1500"/>
          </a:p>
        </p:txBody>
      </p:sp>
      <p:sp>
        <p:nvSpPr>
          <p:cNvPr id="44" name="object 17">
            <a:extLst>
              <a:ext uri="{FF2B5EF4-FFF2-40B4-BE49-F238E27FC236}">
                <a16:creationId xmlns:a16="http://schemas.microsoft.com/office/drawing/2014/main" id="{470CB713-CD4E-4B36-B7F7-46DAFFAB7955}"/>
              </a:ext>
            </a:extLst>
          </p:cNvPr>
          <p:cNvSpPr/>
          <p:nvPr userDrawn="1"/>
        </p:nvSpPr>
        <p:spPr>
          <a:xfrm>
            <a:off x="8350965" y="5559381"/>
            <a:ext cx="1092200" cy="1299104"/>
          </a:xfrm>
          <a:custGeom>
            <a:avLst/>
            <a:gdLst/>
            <a:ahLst/>
            <a:cxnLst/>
            <a:rect l="l" t="t" r="r" b="b"/>
            <a:pathLst>
              <a:path w="1310640" h="1558925">
                <a:moveTo>
                  <a:pt x="1310195" y="0"/>
                </a:moveTo>
                <a:lnTo>
                  <a:pt x="1192402" y="0"/>
                </a:lnTo>
                <a:lnTo>
                  <a:pt x="0" y="1558340"/>
                </a:lnTo>
                <a:lnTo>
                  <a:pt x="117792" y="1558340"/>
                </a:lnTo>
                <a:lnTo>
                  <a:pt x="1310195" y="0"/>
                </a:lnTo>
                <a:close/>
              </a:path>
            </a:pathLst>
          </a:custGeom>
          <a:solidFill>
            <a:schemeClr val="tx2"/>
          </a:solidFill>
        </p:spPr>
        <p:txBody>
          <a:bodyPr wrap="square" lIns="0" tIns="0" rIns="0" bIns="0" rtlCol="0"/>
          <a:lstStyle/>
          <a:p>
            <a:endParaRPr sz="1500"/>
          </a:p>
        </p:txBody>
      </p:sp>
      <p:sp>
        <p:nvSpPr>
          <p:cNvPr id="46" name="object 18">
            <a:extLst>
              <a:ext uri="{FF2B5EF4-FFF2-40B4-BE49-F238E27FC236}">
                <a16:creationId xmlns:a16="http://schemas.microsoft.com/office/drawing/2014/main" id="{CD18BBC2-7232-47DA-A05C-FE7FBCC2AA55}"/>
              </a:ext>
            </a:extLst>
          </p:cNvPr>
          <p:cNvSpPr/>
          <p:nvPr userDrawn="1"/>
        </p:nvSpPr>
        <p:spPr>
          <a:xfrm>
            <a:off x="8042858" y="5256343"/>
            <a:ext cx="1534053" cy="1601788"/>
          </a:xfrm>
          <a:custGeom>
            <a:avLst/>
            <a:gdLst/>
            <a:ahLst/>
            <a:cxnLst/>
            <a:rect l="l" t="t" r="r" b="b"/>
            <a:pathLst>
              <a:path w="1840865" h="1922145">
                <a:moveTo>
                  <a:pt x="1840788" y="0"/>
                </a:moveTo>
                <a:lnTo>
                  <a:pt x="1471663" y="0"/>
                </a:lnTo>
                <a:lnTo>
                  <a:pt x="0" y="1921992"/>
                </a:lnTo>
                <a:lnTo>
                  <a:pt x="369125" y="1921992"/>
                </a:lnTo>
                <a:lnTo>
                  <a:pt x="1840788" y="0"/>
                </a:lnTo>
                <a:close/>
              </a:path>
            </a:pathLst>
          </a:custGeom>
          <a:solidFill>
            <a:schemeClr val="accent1"/>
          </a:solidFill>
        </p:spPr>
        <p:txBody>
          <a:bodyPr wrap="square" lIns="0" tIns="0" rIns="0" bIns="0" rtlCol="0"/>
          <a:lstStyle/>
          <a:p>
            <a:endParaRPr sz="1500"/>
          </a:p>
        </p:txBody>
      </p:sp>
      <p:sp>
        <p:nvSpPr>
          <p:cNvPr id="47" name="object 19">
            <a:extLst>
              <a:ext uri="{FF2B5EF4-FFF2-40B4-BE49-F238E27FC236}">
                <a16:creationId xmlns:a16="http://schemas.microsoft.com/office/drawing/2014/main" id="{C61D3CF6-6E8E-4DB4-B5B4-FC09035D1010}"/>
              </a:ext>
            </a:extLst>
          </p:cNvPr>
          <p:cNvSpPr/>
          <p:nvPr userDrawn="1"/>
        </p:nvSpPr>
        <p:spPr>
          <a:xfrm>
            <a:off x="8449254" y="6225226"/>
            <a:ext cx="582613" cy="632883"/>
          </a:xfrm>
          <a:custGeom>
            <a:avLst/>
            <a:gdLst/>
            <a:ahLst/>
            <a:cxnLst/>
            <a:rect l="l" t="t" r="r" b="b"/>
            <a:pathLst>
              <a:path w="699134" h="759459">
                <a:moveTo>
                  <a:pt x="699033" y="0"/>
                </a:moveTo>
                <a:lnTo>
                  <a:pt x="581240" y="0"/>
                </a:lnTo>
                <a:lnTo>
                  <a:pt x="0" y="759333"/>
                </a:lnTo>
                <a:lnTo>
                  <a:pt x="117792" y="759333"/>
                </a:lnTo>
                <a:lnTo>
                  <a:pt x="699033" y="0"/>
                </a:lnTo>
                <a:close/>
              </a:path>
            </a:pathLst>
          </a:custGeom>
          <a:solidFill>
            <a:schemeClr val="accent1"/>
          </a:solidFill>
        </p:spPr>
        <p:txBody>
          <a:bodyPr wrap="square" lIns="0" tIns="0" rIns="0" bIns="0" rtlCol="0"/>
          <a:lstStyle/>
          <a:p>
            <a:endParaRPr sz="1500"/>
          </a:p>
        </p:txBody>
      </p:sp>
      <p:sp>
        <p:nvSpPr>
          <p:cNvPr id="3" name="Holder 3"/>
          <p:cNvSpPr>
            <a:spLocks noGrp="1"/>
          </p:cNvSpPr>
          <p:nvPr>
            <p:ph type="subTitle" idx="4" hasCustomPrompt="1"/>
          </p:nvPr>
        </p:nvSpPr>
        <p:spPr>
          <a:xfrm>
            <a:off x="9712536" y="5227896"/>
            <a:ext cx="247946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961521" y="2294059"/>
            <a:ext cx="5503934" cy="230833"/>
          </a:xfrm>
        </p:spPr>
        <p:txBody>
          <a:bodyPr/>
          <a:lstStyle>
            <a:lvl1pPr>
              <a:defRPr b="0">
                <a:solidFill>
                  <a:schemeClr val="bg2"/>
                </a:solidFill>
              </a:defRPr>
            </a:lvl1pPr>
            <a:lvl2pPr>
              <a:defRPr b="0"/>
            </a:lvl2pPr>
            <a:lvl3pPr>
              <a:defRPr b="0"/>
            </a:lvl3pPr>
            <a:lvl4pPr>
              <a:defRPr b="0"/>
            </a:lvl4pPr>
            <a:lvl5pPr>
              <a:defRPr b="0"/>
            </a:lvl5pPr>
          </a:lstStyle>
          <a:p>
            <a:pPr lvl="0"/>
            <a:r>
              <a:rPr lang="en-US" dirty="0"/>
              <a:t>Click to add subtitle</a:t>
            </a:r>
          </a:p>
        </p:txBody>
      </p:sp>
      <p:grpSp>
        <p:nvGrpSpPr>
          <p:cNvPr id="8" name="Group 7">
            <a:extLst>
              <a:ext uri="{FF2B5EF4-FFF2-40B4-BE49-F238E27FC236}">
                <a16:creationId xmlns:a16="http://schemas.microsoft.com/office/drawing/2014/main" id="{B31FADD5-2308-43D3-AE0C-D6D3CE813087}"/>
              </a:ext>
            </a:extLst>
          </p:cNvPr>
          <p:cNvGrpSpPr/>
          <p:nvPr userDrawn="1"/>
        </p:nvGrpSpPr>
        <p:grpSpPr>
          <a:xfrm>
            <a:off x="-242" y="5466773"/>
            <a:ext cx="8568892" cy="476250"/>
            <a:chOff x="-290" y="6591300"/>
            <a:chExt cx="10282670" cy="571500"/>
          </a:xfrm>
        </p:grpSpPr>
        <p:sp>
          <p:nvSpPr>
            <p:cNvPr id="15" name="Parallelogram 6">
              <a:extLst>
                <a:ext uri="{FF2B5EF4-FFF2-40B4-BE49-F238E27FC236}">
                  <a16:creationId xmlns:a16="http://schemas.microsoft.com/office/drawing/2014/main" id="{F5B64E75-62EC-457C-9BC4-CA0924AA149A}"/>
                </a:ext>
              </a:extLst>
            </p:cNvPr>
            <p:cNvSpPr/>
            <p:nvPr userDrawn="1"/>
          </p:nvSpPr>
          <p:spPr>
            <a:xfrm>
              <a:off x="276801" y="6591300"/>
              <a:ext cx="10005579" cy="571500"/>
            </a:xfrm>
            <a:custGeom>
              <a:avLst/>
              <a:gdLst>
                <a:gd name="connsiteX0" fmla="*/ 0 w 10005290"/>
                <a:gd name="connsiteY0" fmla="*/ 571500 h 571500"/>
                <a:gd name="connsiteX1" fmla="*/ 498474 w 10005290"/>
                <a:gd name="connsiteY1" fmla="*/ 0 h 571500"/>
                <a:gd name="connsiteX2" fmla="*/ 10005290 w 10005290"/>
                <a:gd name="connsiteY2" fmla="*/ 0 h 571500"/>
                <a:gd name="connsiteX3" fmla="*/ 9506816 w 10005290"/>
                <a:gd name="connsiteY3" fmla="*/ 571500 h 571500"/>
                <a:gd name="connsiteX4" fmla="*/ 0 w 10005290"/>
                <a:gd name="connsiteY4" fmla="*/ 571500 h 571500"/>
                <a:gd name="connsiteX0" fmla="*/ 289 w 10005579"/>
                <a:gd name="connsiteY0" fmla="*/ 571500 h 571500"/>
                <a:gd name="connsiteX1" fmla="*/ 0 w 10005579"/>
                <a:gd name="connsiteY1" fmla="*/ 0 h 571500"/>
                <a:gd name="connsiteX2" fmla="*/ 10005579 w 10005579"/>
                <a:gd name="connsiteY2" fmla="*/ 0 h 571500"/>
                <a:gd name="connsiteX3" fmla="*/ 9507105 w 10005579"/>
                <a:gd name="connsiteY3" fmla="*/ 571500 h 571500"/>
                <a:gd name="connsiteX4" fmla="*/ 289 w 10005579"/>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579" h="571500">
                  <a:moveTo>
                    <a:pt x="289" y="571500"/>
                  </a:moveTo>
                  <a:cubicBezTo>
                    <a:pt x="193" y="381000"/>
                    <a:pt x="96" y="190500"/>
                    <a:pt x="0" y="0"/>
                  </a:cubicBezTo>
                  <a:lnTo>
                    <a:pt x="10005579" y="0"/>
                  </a:lnTo>
                  <a:lnTo>
                    <a:pt x="9507105" y="571500"/>
                  </a:lnTo>
                  <a:lnTo>
                    <a:pt x="289" y="5715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Parallelogram 6">
              <a:extLst>
                <a:ext uri="{FF2B5EF4-FFF2-40B4-BE49-F238E27FC236}">
                  <a16:creationId xmlns:a16="http://schemas.microsoft.com/office/drawing/2014/main" id="{1FC2D12D-9F19-4A77-99D5-1D661F0F7746}"/>
                </a:ext>
              </a:extLst>
            </p:cNvPr>
            <p:cNvSpPr/>
            <p:nvPr userDrawn="1"/>
          </p:nvSpPr>
          <p:spPr>
            <a:xfrm>
              <a:off x="-290" y="6591300"/>
              <a:ext cx="10005579" cy="571500"/>
            </a:xfrm>
            <a:custGeom>
              <a:avLst/>
              <a:gdLst>
                <a:gd name="connsiteX0" fmla="*/ 0 w 10005290"/>
                <a:gd name="connsiteY0" fmla="*/ 571500 h 571500"/>
                <a:gd name="connsiteX1" fmla="*/ 498474 w 10005290"/>
                <a:gd name="connsiteY1" fmla="*/ 0 h 571500"/>
                <a:gd name="connsiteX2" fmla="*/ 10005290 w 10005290"/>
                <a:gd name="connsiteY2" fmla="*/ 0 h 571500"/>
                <a:gd name="connsiteX3" fmla="*/ 9506816 w 10005290"/>
                <a:gd name="connsiteY3" fmla="*/ 571500 h 571500"/>
                <a:gd name="connsiteX4" fmla="*/ 0 w 10005290"/>
                <a:gd name="connsiteY4" fmla="*/ 571500 h 571500"/>
                <a:gd name="connsiteX0" fmla="*/ 289 w 10005579"/>
                <a:gd name="connsiteY0" fmla="*/ 571500 h 571500"/>
                <a:gd name="connsiteX1" fmla="*/ 0 w 10005579"/>
                <a:gd name="connsiteY1" fmla="*/ 0 h 571500"/>
                <a:gd name="connsiteX2" fmla="*/ 10005579 w 10005579"/>
                <a:gd name="connsiteY2" fmla="*/ 0 h 571500"/>
                <a:gd name="connsiteX3" fmla="*/ 9507105 w 10005579"/>
                <a:gd name="connsiteY3" fmla="*/ 571500 h 571500"/>
                <a:gd name="connsiteX4" fmla="*/ 289 w 10005579"/>
                <a:gd name="connsiteY4" fmla="*/ 57150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5579" h="571500">
                  <a:moveTo>
                    <a:pt x="289" y="571500"/>
                  </a:moveTo>
                  <a:cubicBezTo>
                    <a:pt x="193" y="381000"/>
                    <a:pt x="96" y="190500"/>
                    <a:pt x="0" y="0"/>
                  </a:cubicBezTo>
                  <a:lnTo>
                    <a:pt x="10005579" y="0"/>
                  </a:lnTo>
                  <a:lnTo>
                    <a:pt x="9507105" y="571500"/>
                  </a:lnTo>
                  <a:lnTo>
                    <a:pt x="289" y="571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0" name="TextBox 19">
            <a:extLst>
              <a:ext uri="{FF2B5EF4-FFF2-40B4-BE49-F238E27FC236}">
                <a16:creationId xmlns:a16="http://schemas.microsoft.com/office/drawing/2014/main" id="{6C151108-7C97-41FA-8C6F-ADA25B63F890}"/>
              </a:ext>
            </a:extLst>
          </p:cNvPr>
          <p:cNvSpPr txBox="1"/>
          <p:nvPr userDrawn="1"/>
        </p:nvSpPr>
        <p:spPr>
          <a:xfrm>
            <a:off x="2698750" y="5568106"/>
            <a:ext cx="5556250" cy="282065"/>
          </a:xfrm>
          <a:prstGeom prst="rect">
            <a:avLst/>
          </a:prstGeom>
        </p:spPr>
        <p:txBody>
          <a:bodyPr vert="horz" wrap="square" lIns="0" tIns="0" rIns="0" bIns="0" rtlCol="0" anchor="ctr">
            <a:spAutoFit/>
          </a:bodyPr>
          <a:lstStyle>
            <a:lvl1pPr lvl="0">
              <a:spcAft>
                <a:spcPts val="2000"/>
              </a:spcAft>
              <a:defRPr b="1">
                <a:solidFill>
                  <a:schemeClr val="tx2"/>
                </a:solidFill>
              </a:defRPr>
            </a:lvl1pPr>
            <a:lvl2pPr marL="285750" indent="-285750">
              <a:spcBef>
                <a:spcPts val="400"/>
              </a:spcBef>
              <a:buSzPct val="105000"/>
              <a:buFontTx/>
              <a:buBlip>
                <a:blip r:embed="rId3"/>
              </a:buBlip>
              <a:defRPr sz="1700">
                <a:solidFill>
                  <a:schemeClr val="tx2"/>
                </a:solidFill>
              </a:defRPr>
            </a:lvl2pPr>
            <a:lvl3pPr marL="685800" indent="-400050">
              <a:spcBef>
                <a:spcPts val="400"/>
              </a:spcBef>
              <a:buClr>
                <a:schemeClr val="accent1"/>
              </a:buClr>
              <a:buFont typeface="Arial" panose="020B0604020202020204" pitchFamily="34" charset="0"/>
              <a:buChar char="—"/>
              <a:defRPr sz="1700">
                <a:solidFill>
                  <a:schemeClr val="tx2"/>
                </a:solidFill>
              </a:defRPr>
            </a:lvl3pPr>
            <a:lvl4pPr marL="914400" indent="-228600">
              <a:spcBef>
                <a:spcPts val="400"/>
              </a:spcBef>
              <a:buClr>
                <a:schemeClr val="accent1"/>
              </a:buClr>
              <a:buFont typeface="Arial" panose="020B0604020202020204" pitchFamily="34" charset="0"/>
              <a:buChar char="–"/>
              <a:defRPr sz="1700">
                <a:solidFill>
                  <a:schemeClr val="tx2"/>
                </a:solidFill>
              </a:defRPr>
            </a:lvl4pPr>
            <a:lvl5pPr marL="1143000" indent="-228600">
              <a:spcBef>
                <a:spcPts val="400"/>
              </a:spcBef>
              <a:buClr>
                <a:schemeClr val="accent1"/>
              </a:buClr>
              <a:buFont typeface="Arial" panose="020B0604020202020204" pitchFamily="34" charset="0"/>
              <a:buChar char="–"/>
              <a:defRPr sz="1700">
                <a:solidFill>
                  <a:schemeClr val="tx2"/>
                </a:solidFill>
              </a:defRPr>
            </a:lvl5pPr>
          </a:lstStyle>
          <a:p>
            <a:pPr lvl="0"/>
            <a:r>
              <a:rPr lang="en-US" sz="1833" dirty="0">
                <a:solidFill>
                  <a:schemeClr val="bg1"/>
                </a:solidFill>
                <a:latin typeface="AvenirNext LT Pro Cn" panose="020B0506020202020204" pitchFamily="34" charset="0"/>
              </a:rPr>
              <a:t>Your Real World, Late Stage &amp; Patient Services Partner</a:t>
            </a:r>
          </a:p>
        </p:txBody>
      </p:sp>
      <p:pic>
        <p:nvPicPr>
          <p:cNvPr id="21" name="Picture 20">
            <a:extLst>
              <a:ext uri="{FF2B5EF4-FFF2-40B4-BE49-F238E27FC236}">
                <a16:creationId xmlns:a16="http://schemas.microsoft.com/office/drawing/2014/main" id="{D98FAAAD-37E4-4040-B363-7013B5B4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63934" y="2524892"/>
            <a:ext cx="2477733" cy="838200"/>
          </a:xfrm>
          <a:prstGeom prst="rect">
            <a:avLst/>
          </a:prstGeom>
        </p:spPr>
      </p:pic>
    </p:spTree>
    <p:extLst>
      <p:ext uri="{BB962C8B-B14F-4D97-AF65-F5344CB8AC3E}">
        <p14:creationId xmlns:p14="http://schemas.microsoft.com/office/powerpoint/2010/main" val="1906431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bg2"/>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bg2"/>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chemeClr val="tx2"/>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0321"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bg2"/>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tx2"/>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dirty="0">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lvl1pPr>
            <a:lvl2pPr>
              <a:defRPr b="0"/>
            </a:lvl2pPr>
            <a:lvl3pPr>
              <a:defRPr b="0"/>
            </a:lvl3pPr>
            <a:lvl4pPr>
              <a:defRPr b="0"/>
            </a:lvl4pPr>
            <a:lvl5pPr>
              <a:defRPr b="0"/>
            </a:lvl5pPr>
          </a:lstStyle>
          <a:p>
            <a:pPr lvl="0"/>
            <a:r>
              <a:rPr lang="en-US" dirty="0"/>
              <a:t>Click to add subtitle</a:t>
            </a:r>
          </a:p>
        </p:txBody>
      </p:sp>
      <p:pic>
        <p:nvPicPr>
          <p:cNvPr id="19" name="Picture 18">
            <a:extLst>
              <a:ext uri="{FF2B5EF4-FFF2-40B4-BE49-F238E27FC236}">
                <a16:creationId xmlns:a16="http://schemas.microsoft.com/office/drawing/2014/main" id="{232C1AC5-400F-43A7-83C5-37C61998A8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20164" y="2794558"/>
            <a:ext cx="2247283" cy="762000"/>
          </a:xfrm>
          <a:prstGeom prst="rect">
            <a:avLst/>
          </a:prstGeom>
        </p:spPr>
      </p:pic>
      <p:sp>
        <p:nvSpPr>
          <p:cNvPr id="18" name="object 6">
            <a:extLst>
              <a:ext uri="{FF2B5EF4-FFF2-40B4-BE49-F238E27FC236}">
                <a16:creationId xmlns:a16="http://schemas.microsoft.com/office/drawing/2014/main" id="{3DEDD13A-9928-4557-8D63-82FD3488E1C3}"/>
              </a:ext>
            </a:extLst>
          </p:cNvPr>
          <p:cNvSpPr/>
          <p:nvPr userDrawn="1"/>
        </p:nvSpPr>
        <p:spPr>
          <a:xfrm>
            <a:off x="1" y="-3"/>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3"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spTree>
    <p:extLst>
      <p:ext uri="{BB962C8B-B14F-4D97-AF65-F5344CB8AC3E}">
        <p14:creationId xmlns:p14="http://schemas.microsoft.com/office/powerpoint/2010/main" val="22730361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accent2"/>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accent2"/>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chemeClr val="tx2"/>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0321"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accent2"/>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tx2"/>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dirty="0">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lvl1pPr>
            <a:lvl2pPr>
              <a:defRPr b="0"/>
            </a:lvl2pPr>
            <a:lvl3pPr>
              <a:defRPr b="0"/>
            </a:lvl3pPr>
            <a:lvl4pPr>
              <a:defRPr b="0"/>
            </a:lvl4pPr>
            <a:lvl5pPr>
              <a:defRPr b="0"/>
            </a:lvl5pPr>
          </a:lstStyle>
          <a:p>
            <a:pPr lvl="0"/>
            <a:r>
              <a:rPr lang="en-US" dirty="0"/>
              <a:t>Click to add subtitle</a:t>
            </a:r>
          </a:p>
        </p:txBody>
      </p:sp>
      <p:sp>
        <p:nvSpPr>
          <p:cNvPr id="18" name="object 6">
            <a:extLst>
              <a:ext uri="{FF2B5EF4-FFF2-40B4-BE49-F238E27FC236}">
                <a16:creationId xmlns:a16="http://schemas.microsoft.com/office/drawing/2014/main" id="{6CC20A99-BB4F-494F-B62A-D8BC6755037D}"/>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6" name="Picture 15">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4558"/>
            <a:ext cx="2247283" cy="762000"/>
          </a:xfrm>
          <a:prstGeom prst="rect">
            <a:avLst/>
          </a:prstGeom>
        </p:spPr>
      </p:pic>
    </p:spTree>
    <p:extLst>
      <p:ext uri="{BB962C8B-B14F-4D97-AF65-F5344CB8AC3E}">
        <p14:creationId xmlns:p14="http://schemas.microsoft.com/office/powerpoint/2010/main" val="3377343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2"/>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accent3"/>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accent3"/>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rgbClr val="00263D"/>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4856"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accent3"/>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accent1"/>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chemeClr val="accent1"/>
                </a:solidFill>
                <a:latin typeface="Arial"/>
                <a:cs typeface="Arial"/>
              </a:rPr>
              <a:t>CONFIDENTIAL</a:t>
            </a:r>
            <a:r>
              <a:rPr sz="917" spc="-95" dirty="0">
                <a:solidFill>
                  <a:schemeClr val="accent1"/>
                </a:solidFill>
                <a:latin typeface="Arial"/>
                <a:cs typeface="Arial"/>
              </a:rPr>
              <a:t> </a:t>
            </a:r>
            <a:r>
              <a:rPr sz="917" spc="-29" dirty="0">
                <a:solidFill>
                  <a:schemeClr val="accent1"/>
                </a:solidFill>
                <a:latin typeface="Arial"/>
                <a:cs typeface="Arial"/>
              </a:rPr>
              <a:t>INFORMATION</a:t>
            </a:r>
            <a:endParaRPr sz="917" dirty="0">
              <a:solidFill>
                <a:schemeClr val="accent1"/>
              </a:solidFill>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bg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solidFill>
                  <a:schemeClr val="accent1"/>
                </a:solidFill>
              </a:defRPr>
            </a:lvl1pPr>
            <a:lvl2pPr>
              <a:defRPr b="0"/>
            </a:lvl2pPr>
            <a:lvl3pPr>
              <a:defRPr b="0"/>
            </a:lvl3pPr>
            <a:lvl4pPr>
              <a:defRPr b="0"/>
            </a:lvl4pPr>
            <a:lvl5pPr>
              <a:defRPr b="0"/>
            </a:lvl5pPr>
          </a:lstStyle>
          <a:p>
            <a:pPr lvl="0"/>
            <a:r>
              <a:rPr lang="en-US" dirty="0"/>
              <a:t>Click to add subtitle</a:t>
            </a:r>
          </a:p>
        </p:txBody>
      </p:sp>
      <p:sp>
        <p:nvSpPr>
          <p:cNvPr id="23" name="object 6">
            <a:extLst>
              <a:ext uri="{FF2B5EF4-FFF2-40B4-BE49-F238E27FC236}">
                <a16:creationId xmlns:a16="http://schemas.microsoft.com/office/drawing/2014/main" id="{177F1178-2866-4315-B5C8-0D6447E45C26}"/>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7" name="Picture 16">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5438"/>
            <a:ext cx="2247283" cy="760240"/>
          </a:xfrm>
          <a:prstGeom prst="rect">
            <a:avLst/>
          </a:prstGeom>
        </p:spPr>
      </p:pic>
    </p:spTree>
    <p:extLst>
      <p:ext uri="{BB962C8B-B14F-4D97-AF65-F5344CB8AC3E}">
        <p14:creationId xmlns:p14="http://schemas.microsoft.com/office/powerpoint/2010/main" val="96690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D90162-7ACC-4F8B-BAE0-EB4149A092E3}" type="datetime1">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3364185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16750" cy="577081"/>
          </a:xfrm>
        </p:spPr>
        <p:txBody>
          <a:bodyPr anchor="b"/>
          <a:lstStyle>
            <a:lvl1pPr>
              <a:defRPr sz="3667"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33683" cy="232833"/>
          </a:xfrm>
        </p:spPr>
        <p:txBody>
          <a:bodyPr/>
          <a:lstStyle>
            <a:lvl1pPr>
              <a:defRPr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4" name="Freeform: Shape 3">
            <a:extLst>
              <a:ext uri="{FF2B5EF4-FFF2-40B4-BE49-F238E27FC236}">
                <a16:creationId xmlns:a16="http://schemas.microsoft.com/office/drawing/2014/main" id="{F58580B1-E98C-4259-BD39-178BF8EDE100}"/>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pic>
        <p:nvPicPr>
          <p:cNvPr id="11" name="Picture 10">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5358"/>
            <a:ext cx="2247283" cy="760240"/>
          </a:xfrm>
          <a:prstGeom prst="rect">
            <a:avLst/>
          </a:prstGeom>
        </p:spPr>
      </p:pic>
    </p:spTree>
    <p:extLst>
      <p:ext uri="{BB962C8B-B14F-4D97-AF65-F5344CB8AC3E}">
        <p14:creationId xmlns:p14="http://schemas.microsoft.com/office/powerpoint/2010/main" val="27164361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 name="Freeform: Shape 11">
            <a:extLst>
              <a:ext uri="{FF2B5EF4-FFF2-40B4-BE49-F238E27FC236}">
                <a16:creationId xmlns:a16="http://schemas.microsoft.com/office/drawing/2014/main" id="{5E3662A6-2409-47B1-AF28-A2291677D178}"/>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1" name="Picture 10">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5358"/>
            <a:ext cx="2247283" cy="760240"/>
          </a:xfrm>
          <a:prstGeom prst="rect">
            <a:avLst/>
          </a:prstGeom>
        </p:spPr>
      </p:pic>
    </p:spTree>
    <p:extLst>
      <p:ext uri="{BB962C8B-B14F-4D97-AF65-F5344CB8AC3E}">
        <p14:creationId xmlns:p14="http://schemas.microsoft.com/office/powerpoint/2010/main" val="1178435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Section Header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Freeform: Shape 10">
            <a:extLst>
              <a:ext uri="{FF2B5EF4-FFF2-40B4-BE49-F238E27FC236}">
                <a16:creationId xmlns:a16="http://schemas.microsoft.com/office/drawing/2014/main" id="{DDEB8973-9479-4B79-9229-7C1B521BC423}"/>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2" name="Picture 11">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5358"/>
            <a:ext cx="2247283" cy="760240"/>
          </a:xfrm>
          <a:prstGeom prst="rect">
            <a:avLst/>
          </a:prstGeom>
        </p:spPr>
      </p:pic>
    </p:spTree>
    <p:extLst>
      <p:ext uri="{BB962C8B-B14F-4D97-AF65-F5344CB8AC3E}">
        <p14:creationId xmlns:p14="http://schemas.microsoft.com/office/powerpoint/2010/main" val="2771895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6" name="object 2">
            <a:extLst>
              <a:ext uri="{FF2B5EF4-FFF2-40B4-BE49-F238E27FC236}">
                <a16:creationId xmlns:a16="http://schemas.microsoft.com/office/drawing/2014/main" id="{6A7D3B3C-CB57-4A52-A412-BF60B1A32A0D}"/>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333">
              <a:solidFill>
                <a:prstClr val="black"/>
              </a:solidFill>
              <a:latin typeface="Calibri"/>
            </a:endParaRPr>
          </a:p>
        </p:txBody>
      </p:sp>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750" cap="none" baseline="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bg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11" name="Freeform: Shape 10">
            <a:extLst>
              <a:ext uri="{FF2B5EF4-FFF2-40B4-BE49-F238E27FC236}">
                <a16:creationId xmlns:a16="http://schemas.microsoft.com/office/drawing/2014/main" id="{1A86AEB5-6CEF-4969-A54D-B2009E0A9E3A}"/>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spTree>
    <p:extLst>
      <p:ext uri="{BB962C8B-B14F-4D97-AF65-F5344CB8AC3E}">
        <p14:creationId xmlns:p14="http://schemas.microsoft.com/office/powerpoint/2010/main" val="42400456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15" name="object 2">
            <a:extLst>
              <a:ext uri="{FF2B5EF4-FFF2-40B4-BE49-F238E27FC236}">
                <a16:creationId xmlns:a16="http://schemas.microsoft.com/office/drawing/2014/main" id="{B2DA26FC-741B-4E4E-850E-2E569FC8A66C}"/>
              </a:ext>
            </a:extLst>
          </p:cNvPr>
          <p:cNvSpPr/>
          <p:nvPr userDrawn="1"/>
        </p:nvSpPr>
        <p:spPr>
          <a:xfrm>
            <a:off x="2084069" y="4789159"/>
            <a:ext cx="2992967" cy="2069042"/>
          </a:xfrm>
          <a:custGeom>
            <a:avLst/>
            <a:gdLst/>
            <a:ahLst/>
            <a:cxnLst/>
            <a:rect l="l" t="t" r="r" b="b"/>
            <a:pathLst>
              <a:path w="3591560" h="2482850">
                <a:moveTo>
                  <a:pt x="1906524" y="0"/>
                </a:moveTo>
                <a:lnTo>
                  <a:pt x="0" y="2482608"/>
                </a:lnTo>
                <a:lnTo>
                  <a:pt x="3591420" y="2482608"/>
                </a:lnTo>
                <a:lnTo>
                  <a:pt x="1906524" y="0"/>
                </a:lnTo>
                <a:close/>
              </a:path>
            </a:pathLst>
          </a:custGeom>
          <a:solidFill>
            <a:schemeClr val="bg2"/>
          </a:solidFill>
        </p:spPr>
        <p:txBody>
          <a:bodyPr wrap="square" lIns="0" tIns="0" rIns="0" bIns="0" rtlCol="0"/>
          <a:lstStyle/>
          <a:p>
            <a:endParaRPr sz="1500" dirty="0"/>
          </a:p>
        </p:txBody>
      </p:sp>
      <p:sp>
        <p:nvSpPr>
          <p:cNvPr id="24" name="object 3">
            <a:extLst>
              <a:ext uri="{FF2B5EF4-FFF2-40B4-BE49-F238E27FC236}">
                <a16:creationId xmlns:a16="http://schemas.microsoft.com/office/drawing/2014/main" id="{427D8707-DE04-4A2F-878C-F70BE10EC69C}"/>
              </a:ext>
            </a:extLst>
          </p:cNvPr>
          <p:cNvSpPr/>
          <p:nvPr userDrawn="1"/>
        </p:nvSpPr>
        <p:spPr>
          <a:xfrm>
            <a:off x="2579259" y="2734737"/>
            <a:ext cx="2668058" cy="3111500"/>
          </a:xfrm>
          <a:custGeom>
            <a:avLst/>
            <a:gdLst/>
            <a:ahLst/>
            <a:cxnLst/>
            <a:rect l="l" t="t" r="r" b="b"/>
            <a:pathLst>
              <a:path w="3201670" h="3733800">
                <a:moveTo>
                  <a:pt x="3201250" y="0"/>
                </a:moveTo>
                <a:lnTo>
                  <a:pt x="2850730" y="0"/>
                </a:lnTo>
                <a:lnTo>
                  <a:pt x="0" y="3733800"/>
                </a:lnTo>
                <a:lnTo>
                  <a:pt x="350520" y="3733800"/>
                </a:lnTo>
                <a:lnTo>
                  <a:pt x="3201250" y="0"/>
                </a:lnTo>
                <a:close/>
              </a:path>
            </a:pathLst>
          </a:custGeom>
          <a:solidFill>
            <a:schemeClr val="bg2"/>
          </a:solidFill>
        </p:spPr>
        <p:txBody>
          <a:bodyPr wrap="square" lIns="0" tIns="0" rIns="0" bIns="0" rtlCol="0"/>
          <a:lstStyle/>
          <a:p>
            <a:endParaRPr sz="1500"/>
          </a:p>
        </p:txBody>
      </p:sp>
      <p:sp>
        <p:nvSpPr>
          <p:cNvPr id="25" name="object 4">
            <a:extLst>
              <a:ext uri="{FF2B5EF4-FFF2-40B4-BE49-F238E27FC236}">
                <a16:creationId xmlns:a16="http://schemas.microsoft.com/office/drawing/2014/main" id="{2D170C53-7B7E-433B-92CA-9A971395BB12}"/>
              </a:ext>
            </a:extLst>
          </p:cNvPr>
          <p:cNvSpPr/>
          <p:nvPr userDrawn="1"/>
        </p:nvSpPr>
        <p:spPr>
          <a:xfrm>
            <a:off x="1508213" y="1765297"/>
            <a:ext cx="4189413" cy="5092700"/>
          </a:xfrm>
          <a:custGeom>
            <a:avLst/>
            <a:gdLst/>
            <a:ahLst/>
            <a:cxnLst/>
            <a:rect l="l" t="t" r="r" b="b"/>
            <a:pathLst>
              <a:path w="5027295" h="6111240">
                <a:moveTo>
                  <a:pt x="5026698" y="0"/>
                </a:moveTo>
                <a:lnTo>
                  <a:pt x="4676178" y="0"/>
                </a:lnTo>
                <a:lnTo>
                  <a:pt x="0" y="6111240"/>
                </a:lnTo>
                <a:lnTo>
                  <a:pt x="350532" y="6111240"/>
                </a:lnTo>
                <a:lnTo>
                  <a:pt x="5026698" y="0"/>
                </a:lnTo>
                <a:close/>
              </a:path>
            </a:pathLst>
          </a:custGeom>
          <a:solidFill>
            <a:schemeClr val="tx2"/>
          </a:solidFill>
        </p:spPr>
        <p:txBody>
          <a:bodyPr wrap="square" lIns="0" tIns="0" rIns="0" bIns="0" rtlCol="0"/>
          <a:lstStyle/>
          <a:p>
            <a:endParaRPr sz="1500"/>
          </a:p>
        </p:txBody>
      </p:sp>
      <p:sp>
        <p:nvSpPr>
          <p:cNvPr id="26" name="object 5">
            <a:extLst>
              <a:ext uri="{FF2B5EF4-FFF2-40B4-BE49-F238E27FC236}">
                <a16:creationId xmlns:a16="http://schemas.microsoft.com/office/drawing/2014/main" id="{F2668A46-E3A0-4F84-83A5-2140B7334C42}"/>
              </a:ext>
            </a:extLst>
          </p:cNvPr>
          <p:cNvSpPr/>
          <p:nvPr userDrawn="1"/>
        </p:nvSpPr>
        <p:spPr>
          <a:xfrm>
            <a:off x="590818" y="863594"/>
            <a:ext cx="5505450" cy="5994929"/>
          </a:xfrm>
          <a:custGeom>
            <a:avLst/>
            <a:gdLst/>
            <a:ahLst/>
            <a:cxnLst/>
            <a:rect l="l" t="t" r="r" b="b"/>
            <a:pathLst>
              <a:path w="6606540" h="7193915">
                <a:moveTo>
                  <a:pt x="6606222" y="0"/>
                </a:moveTo>
                <a:lnTo>
                  <a:pt x="5507875" y="0"/>
                </a:lnTo>
                <a:lnTo>
                  <a:pt x="0" y="7193292"/>
                </a:lnTo>
                <a:lnTo>
                  <a:pt x="1098346" y="7193292"/>
                </a:lnTo>
                <a:lnTo>
                  <a:pt x="6606222" y="0"/>
                </a:lnTo>
                <a:close/>
              </a:path>
            </a:pathLst>
          </a:custGeom>
          <a:solidFill>
            <a:schemeClr val="accent1"/>
          </a:solidFill>
        </p:spPr>
        <p:txBody>
          <a:bodyPr wrap="square" lIns="0" tIns="0" rIns="0" bIns="0" rtlCol="0"/>
          <a:lstStyle/>
          <a:p>
            <a:endParaRPr sz="1500"/>
          </a:p>
        </p:txBody>
      </p:sp>
      <p:sp>
        <p:nvSpPr>
          <p:cNvPr id="28" name="object 7">
            <a:extLst>
              <a:ext uri="{FF2B5EF4-FFF2-40B4-BE49-F238E27FC236}">
                <a16:creationId xmlns:a16="http://schemas.microsoft.com/office/drawing/2014/main" id="{97A1380A-3628-44EC-A176-61D84D581270}"/>
              </a:ext>
            </a:extLst>
          </p:cNvPr>
          <p:cNvSpPr/>
          <p:nvPr userDrawn="1"/>
        </p:nvSpPr>
        <p:spPr>
          <a:xfrm>
            <a:off x="1800321" y="3746497"/>
            <a:ext cx="2673879" cy="3111500"/>
          </a:xfrm>
          <a:custGeom>
            <a:avLst/>
            <a:gdLst/>
            <a:ahLst/>
            <a:cxnLst/>
            <a:rect l="l" t="t" r="r" b="b"/>
            <a:pathLst>
              <a:path w="3208654" h="3733800">
                <a:moveTo>
                  <a:pt x="3208591" y="0"/>
                </a:moveTo>
                <a:lnTo>
                  <a:pt x="2858071" y="0"/>
                </a:lnTo>
                <a:lnTo>
                  <a:pt x="0" y="3733800"/>
                </a:lnTo>
                <a:lnTo>
                  <a:pt x="350519" y="3733800"/>
                </a:lnTo>
                <a:lnTo>
                  <a:pt x="3208591" y="0"/>
                </a:lnTo>
                <a:close/>
              </a:path>
            </a:pathLst>
          </a:custGeom>
          <a:solidFill>
            <a:schemeClr val="accent1"/>
          </a:solidFill>
        </p:spPr>
        <p:txBody>
          <a:bodyPr wrap="square" lIns="0" tIns="0" rIns="0" bIns="0" rtlCol="0"/>
          <a:lstStyle/>
          <a:p>
            <a:endParaRPr sz="1500"/>
          </a:p>
        </p:txBody>
      </p:sp>
      <p:sp>
        <p:nvSpPr>
          <p:cNvPr id="29" name="object 8">
            <a:extLst>
              <a:ext uri="{FF2B5EF4-FFF2-40B4-BE49-F238E27FC236}">
                <a16:creationId xmlns:a16="http://schemas.microsoft.com/office/drawing/2014/main" id="{A510F95F-B214-483A-A58E-1F27DD4C4D0A}"/>
              </a:ext>
            </a:extLst>
          </p:cNvPr>
          <p:cNvSpPr/>
          <p:nvPr userDrawn="1"/>
        </p:nvSpPr>
        <p:spPr>
          <a:xfrm>
            <a:off x="5429255" y="4054093"/>
            <a:ext cx="5741987" cy="598488"/>
          </a:xfrm>
          <a:custGeom>
            <a:avLst/>
            <a:gdLst/>
            <a:ahLst/>
            <a:cxnLst/>
            <a:rect l="l" t="t" r="r" b="b"/>
            <a:pathLst>
              <a:path w="6890384" h="718185">
                <a:moveTo>
                  <a:pt x="6890042" y="0"/>
                </a:moveTo>
                <a:lnTo>
                  <a:pt x="556221" y="0"/>
                </a:lnTo>
                <a:lnTo>
                  <a:pt x="0" y="717715"/>
                </a:lnTo>
                <a:lnTo>
                  <a:pt x="6890042" y="717715"/>
                </a:lnTo>
                <a:lnTo>
                  <a:pt x="6890042" y="0"/>
                </a:lnTo>
                <a:close/>
              </a:path>
            </a:pathLst>
          </a:custGeom>
          <a:solidFill>
            <a:schemeClr val="bg2"/>
          </a:solidFill>
        </p:spPr>
        <p:txBody>
          <a:bodyPr wrap="square" lIns="0" tIns="0" rIns="0" bIns="0" rtlCol="0"/>
          <a:lstStyle/>
          <a:p>
            <a:endParaRPr sz="1500"/>
          </a:p>
        </p:txBody>
      </p:sp>
      <p:sp>
        <p:nvSpPr>
          <p:cNvPr id="30" name="object 9">
            <a:extLst>
              <a:ext uri="{FF2B5EF4-FFF2-40B4-BE49-F238E27FC236}">
                <a16:creationId xmlns:a16="http://schemas.microsoft.com/office/drawing/2014/main" id="{086DC458-A3AF-4106-B180-1BEAB189FC16}"/>
              </a:ext>
            </a:extLst>
          </p:cNvPr>
          <p:cNvSpPr/>
          <p:nvPr userDrawn="1"/>
        </p:nvSpPr>
        <p:spPr>
          <a:xfrm>
            <a:off x="5649111" y="4054093"/>
            <a:ext cx="6543146" cy="598488"/>
          </a:xfrm>
          <a:custGeom>
            <a:avLst/>
            <a:gdLst/>
            <a:ahLst/>
            <a:cxnLst/>
            <a:rect l="l" t="t" r="r" b="b"/>
            <a:pathLst>
              <a:path w="7851775" h="718185">
                <a:moveTo>
                  <a:pt x="7851470" y="0"/>
                </a:moveTo>
                <a:lnTo>
                  <a:pt x="556234" y="0"/>
                </a:lnTo>
                <a:lnTo>
                  <a:pt x="0" y="717715"/>
                </a:lnTo>
                <a:lnTo>
                  <a:pt x="7780540" y="717715"/>
                </a:lnTo>
                <a:lnTo>
                  <a:pt x="7851470" y="666915"/>
                </a:lnTo>
                <a:lnTo>
                  <a:pt x="7851470" y="0"/>
                </a:lnTo>
                <a:close/>
              </a:path>
            </a:pathLst>
          </a:custGeom>
          <a:solidFill>
            <a:schemeClr val="tx2"/>
          </a:solidFill>
        </p:spPr>
        <p:txBody>
          <a:bodyPr wrap="square" lIns="0" tIns="0" rIns="0" bIns="0" rtlCol="0"/>
          <a:lstStyle/>
          <a:p>
            <a:endParaRPr sz="1500"/>
          </a:p>
        </p:txBody>
      </p:sp>
      <p:sp>
        <p:nvSpPr>
          <p:cNvPr id="31" name="object 11">
            <a:extLst>
              <a:ext uri="{FF2B5EF4-FFF2-40B4-BE49-F238E27FC236}">
                <a16:creationId xmlns:a16="http://schemas.microsoft.com/office/drawing/2014/main" id="{2C86D8C0-EB6F-4A18-B4AC-865814D79249}"/>
              </a:ext>
            </a:extLst>
          </p:cNvPr>
          <p:cNvSpPr txBox="1"/>
          <p:nvPr userDrawn="1"/>
        </p:nvSpPr>
        <p:spPr>
          <a:xfrm>
            <a:off x="10150451" y="6396655"/>
            <a:ext cx="1653646" cy="151815"/>
          </a:xfrm>
          <a:prstGeom prst="rect">
            <a:avLst/>
          </a:prstGeom>
        </p:spPr>
        <p:txBody>
          <a:bodyPr vert="horz" wrap="square" lIns="0" tIns="10583" rIns="0" bIns="0" rtlCol="0">
            <a:spAutoFit/>
          </a:bodyPr>
          <a:lstStyle/>
          <a:p>
            <a:pPr marL="10583">
              <a:lnSpc>
                <a:spcPct val="100000"/>
              </a:lnSpc>
              <a:spcBef>
                <a:spcPts val="83"/>
              </a:spcBef>
            </a:pPr>
            <a:r>
              <a:rPr sz="917" spc="-21" dirty="0">
                <a:solidFill>
                  <a:srgbClr val="00263D"/>
                </a:solidFill>
                <a:latin typeface="Arial"/>
                <a:cs typeface="Arial"/>
              </a:rPr>
              <a:t>CONFIDENTIAL</a:t>
            </a:r>
            <a:r>
              <a:rPr sz="917" spc="-95" dirty="0">
                <a:solidFill>
                  <a:srgbClr val="00263D"/>
                </a:solidFill>
                <a:latin typeface="Arial"/>
                <a:cs typeface="Arial"/>
              </a:rPr>
              <a:t> </a:t>
            </a:r>
            <a:r>
              <a:rPr sz="917" spc="-29" dirty="0">
                <a:solidFill>
                  <a:srgbClr val="00263D"/>
                </a:solidFill>
                <a:latin typeface="Arial"/>
                <a:cs typeface="Arial"/>
              </a:rPr>
              <a:t>INFORMATION</a:t>
            </a:r>
            <a:endParaRPr sz="917" dirty="0">
              <a:latin typeface="Arial"/>
              <a:cs typeface="Arial"/>
            </a:endParaRPr>
          </a:p>
        </p:txBody>
      </p:sp>
      <p:sp>
        <p:nvSpPr>
          <p:cNvPr id="2" name="Holder 2"/>
          <p:cNvSpPr>
            <a:spLocks noGrp="1"/>
          </p:cNvSpPr>
          <p:nvPr>
            <p:ph type="ctrTitle"/>
          </p:nvPr>
        </p:nvSpPr>
        <p:spPr>
          <a:xfrm>
            <a:off x="6119372" y="4218685"/>
            <a:ext cx="5969441" cy="269304"/>
          </a:xfrm>
          <a:prstGeom prst="rect">
            <a:avLst/>
          </a:prstGeom>
        </p:spPr>
        <p:txBody>
          <a:bodyPr wrap="square" lIns="0" tIns="0" rIns="0" bIns="0">
            <a:spAutoFit/>
          </a:bodyPr>
          <a:lstStyle>
            <a:lvl1pPr>
              <a:defRPr sz="1750" b="0" i="0" cap="none" baseline="0">
                <a:solidFill>
                  <a:schemeClr val="bg1"/>
                </a:solidFill>
              </a:defRPr>
            </a:lvl1pPr>
          </a:lstStyle>
          <a:p>
            <a:r>
              <a:rPr lang="en-US"/>
              <a:t>Click to edit Master title style</a:t>
            </a:r>
            <a:endParaRPr dirty="0"/>
          </a:p>
        </p:txBody>
      </p:sp>
      <p:sp>
        <p:nvSpPr>
          <p:cNvPr id="3" name="Holder 3"/>
          <p:cNvSpPr>
            <a:spLocks noGrp="1"/>
          </p:cNvSpPr>
          <p:nvPr>
            <p:ph type="subTitle" idx="4" hasCustomPrompt="1"/>
          </p:nvPr>
        </p:nvSpPr>
        <p:spPr>
          <a:xfrm>
            <a:off x="6211261" y="863594"/>
            <a:ext cx="2518304" cy="166713"/>
          </a:xfrm>
          <a:prstGeom prst="rect">
            <a:avLst/>
          </a:prstGeom>
        </p:spPr>
        <p:txBody>
          <a:bodyPr wrap="square" lIns="0" tIns="0" rIns="0" bIns="0">
            <a:spAutoFit/>
          </a:bodyPr>
          <a:lstStyle>
            <a:lvl1pPr>
              <a:defRPr sz="1083" b="0">
                <a:solidFill>
                  <a:schemeClr val="accent1"/>
                </a:solidFill>
              </a:defRPr>
            </a:lvl1pPr>
          </a:lstStyle>
          <a:p>
            <a:r>
              <a:rPr lang="en-US" dirty="0"/>
              <a:t>Month ##, 20##</a:t>
            </a:r>
            <a:endParaRPr dirty="0"/>
          </a:p>
        </p:txBody>
      </p:sp>
      <p:sp>
        <p:nvSpPr>
          <p:cNvPr id="5" name="Text Placeholder 4">
            <a:extLst>
              <a:ext uri="{FF2B5EF4-FFF2-40B4-BE49-F238E27FC236}">
                <a16:creationId xmlns:a16="http://schemas.microsoft.com/office/drawing/2014/main" id="{617296BE-D42A-4B3C-B555-841B1ED66816}"/>
              </a:ext>
            </a:extLst>
          </p:cNvPr>
          <p:cNvSpPr>
            <a:spLocks noGrp="1"/>
          </p:cNvSpPr>
          <p:nvPr>
            <p:ph type="body" sz="quarter" idx="10" hasCustomPrompt="1"/>
          </p:nvPr>
        </p:nvSpPr>
        <p:spPr>
          <a:xfrm>
            <a:off x="6118491" y="4741695"/>
            <a:ext cx="5966354" cy="230833"/>
          </a:xfrm>
        </p:spPr>
        <p:txBody>
          <a:bodyPr/>
          <a:lstStyle>
            <a:lvl1pPr>
              <a:defRPr sz="1333" b="1"/>
            </a:lvl1pPr>
            <a:lvl2pPr>
              <a:defRPr b="0"/>
            </a:lvl2pPr>
            <a:lvl3pPr>
              <a:defRPr b="0"/>
            </a:lvl3pPr>
            <a:lvl4pPr>
              <a:defRPr b="0"/>
            </a:lvl4pPr>
            <a:lvl5pPr>
              <a:defRPr b="0"/>
            </a:lvl5pPr>
          </a:lstStyle>
          <a:p>
            <a:pPr lvl="0"/>
            <a:r>
              <a:rPr lang="en-US" dirty="0"/>
              <a:t>Click to add subtitle</a:t>
            </a:r>
          </a:p>
        </p:txBody>
      </p:sp>
      <p:sp>
        <p:nvSpPr>
          <p:cNvPr id="20" name="object 6">
            <a:extLst>
              <a:ext uri="{FF2B5EF4-FFF2-40B4-BE49-F238E27FC236}">
                <a16:creationId xmlns:a16="http://schemas.microsoft.com/office/drawing/2014/main" id="{735E9670-7DE1-48E2-8F64-4E10997FABBC}"/>
              </a:ext>
            </a:extLst>
          </p:cNvPr>
          <p:cNvSpPr/>
          <p:nvPr userDrawn="1"/>
        </p:nvSpPr>
        <p:spPr>
          <a:xfrm>
            <a:off x="1" y="0"/>
            <a:ext cx="5852054" cy="6858000"/>
          </a:xfrm>
          <a:custGeom>
            <a:avLst/>
            <a:gdLst/>
            <a:ahLst/>
            <a:cxnLst/>
            <a:rect l="l" t="t" r="r" b="b"/>
            <a:pathLst>
              <a:path w="7022465" h="8229600">
                <a:moveTo>
                  <a:pt x="7021944" y="0"/>
                </a:moveTo>
                <a:lnTo>
                  <a:pt x="0" y="0"/>
                </a:lnTo>
                <a:lnTo>
                  <a:pt x="0" y="8229600"/>
                </a:lnTo>
                <a:lnTo>
                  <a:pt x="711111" y="8229600"/>
                </a:lnTo>
                <a:lnTo>
                  <a:pt x="7021944" y="0"/>
                </a:lnTo>
                <a:close/>
              </a:path>
            </a:pathLst>
          </a:custGeom>
          <a:blipFill>
            <a:blip r:embed="rId2" cstate="screen">
              <a:extLst>
                <a:ext uri="{28A0092B-C50C-407E-A947-70E740481C1C}">
                  <a14:useLocalDpi xmlns:a14="http://schemas.microsoft.com/office/drawing/2010/main"/>
                </a:ext>
              </a:extLst>
            </a:blip>
            <a:stretch>
              <a:fillRect r="146"/>
            </a:stretch>
          </a:blipFill>
        </p:spPr>
        <p:txBody>
          <a:bodyPr wrap="square" lIns="0" tIns="0" rIns="0" bIns="0" rtlCol="0"/>
          <a:lstStyle/>
          <a:p>
            <a:endParaRPr sz="1500" dirty="0"/>
          </a:p>
        </p:txBody>
      </p:sp>
      <p:pic>
        <p:nvPicPr>
          <p:cNvPr id="16" name="Picture 15">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0164" y="2794558"/>
            <a:ext cx="2247283" cy="762000"/>
          </a:xfrm>
          <a:prstGeom prst="rect">
            <a:avLst/>
          </a:prstGeom>
        </p:spPr>
      </p:pic>
    </p:spTree>
    <p:extLst>
      <p:ext uri="{BB962C8B-B14F-4D97-AF65-F5344CB8AC3E}">
        <p14:creationId xmlns:p14="http://schemas.microsoft.com/office/powerpoint/2010/main" val="4292093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2" name="Freeform: Shape 11">
            <a:extLst>
              <a:ext uri="{FF2B5EF4-FFF2-40B4-BE49-F238E27FC236}">
                <a16:creationId xmlns:a16="http://schemas.microsoft.com/office/drawing/2014/main" id="{261B10C8-D3F3-4257-9C96-1484C6415ACB}"/>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Tree>
    <p:extLst>
      <p:ext uri="{BB962C8B-B14F-4D97-AF65-F5344CB8AC3E}">
        <p14:creationId xmlns:p14="http://schemas.microsoft.com/office/powerpoint/2010/main" val="686990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667"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0" name="Freeform: Shape 9">
            <a:extLst>
              <a:ext uri="{FF2B5EF4-FFF2-40B4-BE49-F238E27FC236}">
                <a16:creationId xmlns:a16="http://schemas.microsoft.com/office/drawing/2014/main" id="{F7A1A995-5865-4249-A6B3-FD27EA864395}"/>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2" name="Picture 11">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4478"/>
            <a:ext cx="2247283" cy="762000"/>
          </a:xfrm>
          <a:prstGeom prst="rect">
            <a:avLst/>
          </a:prstGeom>
        </p:spPr>
      </p:pic>
    </p:spTree>
    <p:extLst>
      <p:ext uri="{BB962C8B-B14F-4D97-AF65-F5344CB8AC3E}">
        <p14:creationId xmlns:p14="http://schemas.microsoft.com/office/powerpoint/2010/main" val="11109396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_Section Head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7543-F7D5-4CDA-BF28-FB2CD64CA4E3}"/>
              </a:ext>
            </a:extLst>
          </p:cNvPr>
          <p:cNvSpPr>
            <a:spLocks noGrp="1"/>
          </p:cNvSpPr>
          <p:nvPr>
            <p:ph type="title"/>
          </p:nvPr>
        </p:nvSpPr>
        <p:spPr>
          <a:xfrm>
            <a:off x="1899027" y="1704866"/>
            <a:ext cx="7033683" cy="577081"/>
          </a:xfrm>
        </p:spPr>
        <p:txBody>
          <a:bodyPr anchor="b"/>
          <a:lstStyle>
            <a:lvl1pPr>
              <a:defRPr sz="3750" cap="none" baseline="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A803F79-58E3-448E-881D-B3D3D0506CFD}"/>
              </a:ext>
            </a:extLst>
          </p:cNvPr>
          <p:cNvSpPr>
            <a:spLocks noGrp="1"/>
          </p:cNvSpPr>
          <p:nvPr>
            <p:ph type="body" idx="1"/>
          </p:nvPr>
        </p:nvSpPr>
        <p:spPr>
          <a:xfrm>
            <a:off x="1899027" y="2462213"/>
            <a:ext cx="7016750" cy="369332"/>
          </a:xfrm>
        </p:spPr>
        <p:txBody>
          <a:bodyPr/>
          <a:lstStyle>
            <a:lvl1pPr marL="0" indent="0">
              <a:buNone/>
              <a:defRPr sz="2333" b="0">
                <a:solidFill>
                  <a:schemeClr val="tx2"/>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18" name="object 13">
            <a:extLst>
              <a:ext uri="{FF2B5EF4-FFF2-40B4-BE49-F238E27FC236}">
                <a16:creationId xmlns:a16="http://schemas.microsoft.com/office/drawing/2014/main" id="{0FE61452-61F2-4BE3-8217-0EE070D092FC}"/>
              </a:ext>
            </a:extLst>
          </p:cNvPr>
          <p:cNvSpPr/>
          <p:nvPr userDrawn="1"/>
        </p:nvSpPr>
        <p:spPr>
          <a:xfrm>
            <a:off x="1208051" y="0"/>
            <a:ext cx="807508" cy="882121"/>
          </a:xfrm>
          <a:custGeom>
            <a:avLst/>
            <a:gdLst/>
            <a:ahLst/>
            <a:cxnLst/>
            <a:rect l="l" t="t" r="r" b="b"/>
            <a:pathLst>
              <a:path w="969010" h="1058545">
                <a:moveTo>
                  <a:pt x="968692" y="0"/>
                </a:moveTo>
                <a:lnTo>
                  <a:pt x="807974" y="0"/>
                </a:lnTo>
                <a:lnTo>
                  <a:pt x="0" y="1058252"/>
                </a:lnTo>
                <a:lnTo>
                  <a:pt x="160718" y="1058252"/>
                </a:lnTo>
                <a:lnTo>
                  <a:pt x="968692" y="0"/>
                </a:lnTo>
                <a:close/>
              </a:path>
            </a:pathLst>
          </a:custGeom>
          <a:solidFill>
            <a:schemeClr val="bg2"/>
          </a:solidFill>
        </p:spPr>
        <p:txBody>
          <a:bodyPr wrap="square" lIns="0" tIns="0" rIns="0" bIns="0" rtlCol="0"/>
          <a:lstStyle/>
          <a:p>
            <a:endParaRPr sz="1500">
              <a:solidFill>
                <a:prstClr val="black"/>
              </a:solidFill>
              <a:latin typeface="Calibri"/>
            </a:endParaRPr>
          </a:p>
        </p:txBody>
      </p:sp>
      <p:sp>
        <p:nvSpPr>
          <p:cNvPr id="19" name="object 14">
            <a:extLst>
              <a:ext uri="{FF2B5EF4-FFF2-40B4-BE49-F238E27FC236}">
                <a16:creationId xmlns:a16="http://schemas.microsoft.com/office/drawing/2014/main" id="{D1C4B3E6-4641-4238-AD70-04EDDE2B613F}"/>
              </a:ext>
            </a:extLst>
          </p:cNvPr>
          <p:cNvSpPr/>
          <p:nvPr userDrawn="1"/>
        </p:nvSpPr>
        <p:spPr>
          <a:xfrm>
            <a:off x="1001648" y="0"/>
            <a:ext cx="1149350" cy="1326621"/>
          </a:xfrm>
          <a:custGeom>
            <a:avLst/>
            <a:gdLst/>
            <a:ahLst/>
            <a:cxnLst/>
            <a:rect l="l" t="t" r="r" b="b"/>
            <a:pathLst>
              <a:path w="1379220" h="1591945">
                <a:moveTo>
                  <a:pt x="1378610" y="0"/>
                </a:moveTo>
                <a:lnTo>
                  <a:pt x="1217891" y="0"/>
                </a:lnTo>
                <a:lnTo>
                  <a:pt x="0" y="1591652"/>
                </a:lnTo>
                <a:lnTo>
                  <a:pt x="160718" y="1591652"/>
                </a:lnTo>
                <a:lnTo>
                  <a:pt x="1378610" y="0"/>
                </a:lnTo>
                <a:close/>
              </a:path>
            </a:pathLst>
          </a:custGeom>
          <a:solidFill>
            <a:srgbClr val="00263D"/>
          </a:solidFill>
        </p:spPr>
        <p:txBody>
          <a:bodyPr wrap="square" lIns="0" tIns="0" rIns="0" bIns="0" rtlCol="0"/>
          <a:lstStyle/>
          <a:p>
            <a:endParaRPr sz="1500">
              <a:solidFill>
                <a:prstClr val="black"/>
              </a:solidFill>
              <a:latin typeface="Calibri"/>
            </a:endParaRPr>
          </a:p>
        </p:txBody>
      </p:sp>
      <p:sp>
        <p:nvSpPr>
          <p:cNvPr id="20" name="object 15">
            <a:extLst>
              <a:ext uri="{FF2B5EF4-FFF2-40B4-BE49-F238E27FC236}">
                <a16:creationId xmlns:a16="http://schemas.microsoft.com/office/drawing/2014/main" id="{409029DE-40A8-4E1F-8823-853C47CC1030}"/>
              </a:ext>
            </a:extLst>
          </p:cNvPr>
          <p:cNvSpPr/>
          <p:nvPr userDrawn="1"/>
        </p:nvSpPr>
        <p:spPr>
          <a:xfrm>
            <a:off x="476250" y="0"/>
            <a:ext cx="2095500" cy="2191808"/>
          </a:xfrm>
          <a:custGeom>
            <a:avLst/>
            <a:gdLst/>
            <a:ahLst/>
            <a:cxnLst/>
            <a:rect l="l" t="t" r="r" b="b"/>
            <a:pathLst>
              <a:path w="2514600" h="2630170">
                <a:moveTo>
                  <a:pt x="2514549" y="0"/>
                </a:moveTo>
                <a:lnTo>
                  <a:pt x="2010943" y="0"/>
                </a:lnTo>
                <a:lnTo>
                  <a:pt x="0" y="2630043"/>
                </a:lnTo>
                <a:lnTo>
                  <a:pt x="503605" y="2630043"/>
                </a:lnTo>
                <a:lnTo>
                  <a:pt x="251454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21" name="object 16">
            <a:extLst>
              <a:ext uri="{FF2B5EF4-FFF2-40B4-BE49-F238E27FC236}">
                <a16:creationId xmlns:a16="http://schemas.microsoft.com/office/drawing/2014/main" id="{D0512A90-17AE-4545-AF0E-CC0683772FD0}"/>
              </a:ext>
            </a:extLst>
          </p:cNvPr>
          <p:cNvSpPr/>
          <p:nvPr userDrawn="1"/>
        </p:nvSpPr>
        <p:spPr>
          <a:xfrm>
            <a:off x="1562407" y="0"/>
            <a:ext cx="454025" cy="418042"/>
          </a:xfrm>
          <a:custGeom>
            <a:avLst/>
            <a:gdLst/>
            <a:ahLst/>
            <a:cxnLst/>
            <a:rect l="l" t="t" r="r" b="b"/>
            <a:pathLst>
              <a:path w="544830" h="501650">
                <a:moveTo>
                  <a:pt x="544639" y="0"/>
                </a:moveTo>
                <a:lnTo>
                  <a:pt x="383920" y="0"/>
                </a:lnTo>
                <a:lnTo>
                  <a:pt x="0" y="501561"/>
                </a:lnTo>
                <a:lnTo>
                  <a:pt x="160718" y="501561"/>
                </a:lnTo>
                <a:lnTo>
                  <a:pt x="544639" y="0"/>
                </a:lnTo>
                <a:close/>
              </a:path>
            </a:pathLst>
          </a:custGeom>
          <a:solidFill>
            <a:schemeClr val="accent1"/>
          </a:solidFill>
        </p:spPr>
        <p:txBody>
          <a:bodyPr wrap="square" lIns="0" tIns="0" rIns="0" bIns="0" rtlCol="0"/>
          <a:lstStyle/>
          <a:p>
            <a:endParaRPr sz="1500">
              <a:solidFill>
                <a:prstClr val="black"/>
              </a:solidFill>
              <a:latin typeface="Calibri"/>
            </a:endParaRPr>
          </a:p>
        </p:txBody>
      </p:sp>
      <p:sp>
        <p:nvSpPr>
          <p:cNvPr id="5" name="Text Placeholder 4">
            <a:extLst>
              <a:ext uri="{FF2B5EF4-FFF2-40B4-BE49-F238E27FC236}">
                <a16:creationId xmlns:a16="http://schemas.microsoft.com/office/drawing/2014/main" id="{45961500-C076-4DEB-946E-E9BE0BD5C42C}"/>
              </a:ext>
            </a:extLst>
          </p:cNvPr>
          <p:cNvSpPr>
            <a:spLocks noGrp="1"/>
          </p:cNvSpPr>
          <p:nvPr>
            <p:ph type="body" sz="quarter" idx="10"/>
          </p:nvPr>
        </p:nvSpPr>
        <p:spPr>
          <a:xfrm>
            <a:off x="1894417" y="3016250"/>
            <a:ext cx="7069667" cy="232833"/>
          </a:xfrm>
        </p:spPr>
        <p:txBody>
          <a:bodyPr/>
          <a:lstStyle>
            <a:lvl1pPr>
              <a:defRPr b="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sp>
        <p:nvSpPr>
          <p:cNvPr id="11" name="Freeform: Shape 10">
            <a:extLst>
              <a:ext uri="{FF2B5EF4-FFF2-40B4-BE49-F238E27FC236}">
                <a16:creationId xmlns:a16="http://schemas.microsoft.com/office/drawing/2014/main" id="{55D8A62E-0041-4993-900D-E57291F81D41}"/>
              </a:ext>
            </a:extLst>
          </p:cNvPr>
          <p:cNvSpPr>
            <a:spLocks noChangeAspect="1"/>
          </p:cNvSpPr>
          <p:nvPr userDrawn="1"/>
        </p:nvSpPr>
        <p:spPr>
          <a:xfrm>
            <a:off x="10524915" y="-1"/>
            <a:ext cx="1667085" cy="3429000"/>
          </a:xfrm>
          <a:custGeom>
            <a:avLst/>
            <a:gdLst>
              <a:gd name="connsiteX0" fmla="*/ 4133850 w 4152900"/>
              <a:gd name="connsiteY0" fmla="*/ 0 h 8248650"/>
              <a:gd name="connsiteX1" fmla="*/ 2667000 w 4152900"/>
              <a:gd name="connsiteY1" fmla="*/ 19050 h 8248650"/>
              <a:gd name="connsiteX2" fmla="*/ 0 w 4152900"/>
              <a:gd name="connsiteY2" fmla="*/ 4114800 h 8248650"/>
              <a:gd name="connsiteX3" fmla="*/ 2800350 w 4152900"/>
              <a:gd name="connsiteY3" fmla="*/ 8248650 h 8248650"/>
              <a:gd name="connsiteX4" fmla="*/ 4152900 w 4152900"/>
              <a:gd name="connsiteY4" fmla="*/ 8248650 h 8248650"/>
              <a:gd name="connsiteX5" fmla="*/ 4133850 w 4152900"/>
              <a:gd name="connsiteY5" fmla="*/ 0 h 8248650"/>
              <a:gd name="connsiteX0" fmla="*/ 4148138 w 4152900"/>
              <a:gd name="connsiteY0" fmla="*/ 4763 h 8229600"/>
              <a:gd name="connsiteX1" fmla="*/ 2667000 w 4152900"/>
              <a:gd name="connsiteY1" fmla="*/ 0 h 8229600"/>
              <a:gd name="connsiteX2" fmla="*/ 0 w 4152900"/>
              <a:gd name="connsiteY2" fmla="*/ 4095750 h 8229600"/>
              <a:gd name="connsiteX3" fmla="*/ 2800350 w 4152900"/>
              <a:gd name="connsiteY3" fmla="*/ 8229600 h 8229600"/>
              <a:gd name="connsiteX4" fmla="*/ 4152900 w 4152900"/>
              <a:gd name="connsiteY4" fmla="*/ 8229600 h 8229600"/>
              <a:gd name="connsiteX5" fmla="*/ 4148138 w 4152900"/>
              <a:gd name="connsiteY5" fmla="*/ 4763 h 8229600"/>
              <a:gd name="connsiteX0" fmla="*/ 4148321 w 4153083"/>
              <a:gd name="connsiteY0" fmla="*/ 4763 h 8229600"/>
              <a:gd name="connsiteX1" fmla="*/ 2667183 w 4153083"/>
              <a:gd name="connsiteY1" fmla="*/ 0 h 8229600"/>
              <a:gd name="connsiteX2" fmla="*/ 183 w 4153083"/>
              <a:gd name="connsiteY2" fmla="*/ 4095750 h 8229600"/>
              <a:gd name="connsiteX3" fmla="*/ 2800533 w 4153083"/>
              <a:gd name="connsiteY3" fmla="*/ 8229600 h 8229600"/>
              <a:gd name="connsiteX4" fmla="*/ 4153083 w 4153083"/>
              <a:gd name="connsiteY4" fmla="*/ 8229600 h 8229600"/>
              <a:gd name="connsiteX5" fmla="*/ 4148321 w 4153083"/>
              <a:gd name="connsiteY5" fmla="*/ 4763 h 8229600"/>
              <a:gd name="connsiteX0" fmla="*/ 4148591 w 4153353"/>
              <a:gd name="connsiteY0" fmla="*/ 4763 h 8229600"/>
              <a:gd name="connsiteX1" fmla="*/ 2667453 w 4153353"/>
              <a:gd name="connsiteY1" fmla="*/ 0 h 8229600"/>
              <a:gd name="connsiteX2" fmla="*/ 453 w 4153353"/>
              <a:gd name="connsiteY2" fmla="*/ 4095750 h 8229600"/>
              <a:gd name="connsiteX3" fmla="*/ 2800803 w 4153353"/>
              <a:gd name="connsiteY3" fmla="*/ 8229600 h 8229600"/>
              <a:gd name="connsiteX4" fmla="*/ 4153353 w 4153353"/>
              <a:gd name="connsiteY4" fmla="*/ 8229600 h 8229600"/>
              <a:gd name="connsiteX5" fmla="*/ 4148591 w 4153353"/>
              <a:gd name="connsiteY5" fmla="*/ 4763 h 8229600"/>
              <a:gd name="connsiteX0" fmla="*/ 4072438 w 4077200"/>
              <a:gd name="connsiteY0" fmla="*/ 4763 h 8229600"/>
              <a:gd name="connsiteX1" fmla="*/ 2591300 w 4077200"/>
              <a:gd name="connsiteY1" fmla="*/ 0 h 8229600"/>
              <a:gd name="connsiteX2" fmla="*/ 500 w 4077200"/>
              <a:gd name="connsiteY2" fmla="*/ 4090987 h 8229600"/>
              <a:gd name="connsiteX3" fmla="*/ 2724650 w 4077200"/>
              <a:gd name="connsiteY3" fmla="*/ 8229600 h 8229600"/>
              <a:gd name="connsiteX4" fmla="*/ 4077200 w 4077200"/>
              <a:gd name="connsiteY4" fmla="*/ 8229600 h 8229600"/>
              <a:gd name="connsiteX5" fmla="*/ 4072438 w 4077200"/>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39073"/>
              <a:gd name="connsiteY0" fmla="*/ 4763 h 8229600"/>
              <a:gd name="connsiteX1" fmla="*/ 2653173 w 4139073"/>
              <a:gd name="connsiteY1" fmla="*/ 0 h 8229600"/>
              <a:gd name="connsiteX2" fmla="*/ 461 w 4139073"/>
              <a:gd name="connsiteY2" fmla="*/ 4086224 h 8229600"/>
              <a:gd name="connsiteX3" fmla="*/ 2786523 w 4139073"/>
              <a:gd name="connsiteY3" fmla="*/ 8229600 h 8229600"/>
              <a:gd name="connsiteX4" fmla="*/ 4139073 w 4139073"/>
              <a:gd name="connsiteY4" fmla="*/ 8229600 h 8229600"/>
              <a:gd name="connsiteX5" fmla="*/ 4134311 w 4139073"/>
              <a:gd name="connsiteY5" fmla="*/ 4763 h 82296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34311 w 4158123"/>
              <a:gd name="connsiteY0" fmla="*/ 4763 h 8534400"/>
              <a:gd name="connsiteX1" fmla="*/ 2653173 w 4158123"/>
              <a:gd name="connsiteY1" fmla="*/ 0 h 8534400"/>
              <a:gd name="connsiteX2" fmla="*/ 461 w 4158123"/>
              <a:gd name="connsiteY2" fmla="*/ 4086224 h 8534400"/>
              <a:gd name="connsiteX3" fmla="*/ 2786523 w 4158123"/>
              <a:gd name="connsiteY3" fmla="*/ 8229600 h 8534400"/>
              <a:gd name="connsiteX4" fmla="*/ 4158123 w 4158123"/>
              <a:gd name="connsiteY4" fmla="*/ 8534400 h 8534400"/>
              <a:gd name="connsiteX5" fmla="*/ 4134311 w 4158123"/>
              <a:gd name="connsiteY5" fmla="*/ 4763 h 8534400"/>
              <a:gd name="connsiteX0" fmla="*/ 4171729 w 4195541"/>
              <a:gd name="connsiteY0" fmla="*/ 4763 h 8616944"/>
              <a:gd name="connsiteX1" fmla="*/ 2690591 w 4195541"/>
              <a:gd name="connsiteY1" fmla="*/ 0 h 8616944"/>
              <a:gd name="connsiteX2" fmla="*/ 37879 w 4195541"/>
              <a:gd name="connsiteY2" fmla="*/ 4086224 h 8616944"/>
              <a:gd name="connsiteX3" fmla="*/ 4195541 w 4195541"/>
              <a:gd name="connsiteY3" fmla="*/ 8534400 h 8616944"/>
              <a:gd name="connsiteX4" fmla="*/ 4171729 w 4195541"/>
              <a:gd name="connsiteY4" fmla="*/ 4763 h 8616944"/>
              <a:gd name="connsiteX0" fmla="*/ 4171729 w 4195541"/>
              <a:gd name="connsiteY0" fmla="*/ 4763 h 8534444"/>
              <a:gd name="connsiteX1" fmla="*/ 2690591 w 4195541"/>
              <a:gd name="connsiteY1" fmla="*/ 0 h 8534444"/>
              <a:gd name="connsiteX2" fmla="*/ 37879 w 4195541"/>
              <a:gd name="connsiteY2" fmla="*/ 4086224 h 8534444"/>
              <a:gd name="connsiteX3" fmla="*/ 4195541 w 4195541"/>
              <a:gd name="connsiteY3" fmla="*/ 8534400 h 8534444"/>
              <a:gd name="connsiteX4" fmla="*/ 4171729 w 4195541"/>
              <a:gd name="connsiteY4" fmla="*/ 4763 h 8534444"/>
              <a:gd name="connsiteX0" fmla="*/ 4133941 w 4157753"/>
              <a:gd name="connsiteY0" fmla="*/ 4763 h 8534442"/>
              <a:gd name="connsiteX1" fmla="*/ 2652803 w 4157753"/>
              <a:gd name="connsiteY1" fmla="*/ 0 h 8534442"/>
              <a:gd name="connsiteX2" fmla="*/ 91 w 4157753"/>
              <a:gd name="connsiteY2" fmla="*/ 4086224 h 8534442"/>
              <a:gd name="connsiteX3" fmla="*/ 4157753 w 4157753"/>
              <a:gd name="connsiteY3" fmla="*/ 8534400 h 8534442"/>
              <a:gd name="connsiteX4" fmla="*/ 4133941 w 4157753"/>
              <a:gd name="connsiteY4" fmla="*/ 4763 h 8534442"/>
              <a:gd name="connsiteX0" fmla="*/ 4134019 w 4157831"/>
              <a:gd name="connsiteY0" fmla="*/ 4763 h 8534400"/>
              <a:gd name="connsiteX1" fmla="*/ 2652881 w 4157831"/>
              <a:gd name="connsiteY1" fmla="*/ 0 h 8534400"/>
              <a:gd name="connsiteX2" fmla="*/ 169 w 4157831"/>
              <a:gd name="connsiteY2" fmla="*/ 4086224 h 8534400"/>
              <a:gd name="connsiteX3" fmla="*/ 4157831 w 4157831"/>
              <a:gd name="connsiteY3" fmla="*/ 8534400 h 8534400"/>
              <a:gd name="connsiteX4" fmla="*/ 4134019 w 4157831"/>
              <a:gd name="connsiteY4" fmla="*/ 4763 h 8534400"/>
              <a:gd name="connsiteX0" fmla="*/ 4135669 w 4159481"/>
              <a:gd name="connsiteY0" fmla="*/ 4763 h 8534400"/>
              <a:gd name="connsiteX1" fmla="*/ 2654531 w 4159481"/>
              <a:gd name="connsiteY1" fmla="*/ 0 h 8534400"/>
              <a:gd name="connsiteX2" fmla="*/ 1819 w 4159481"/>
              <a:gd name="connsiteY2" fmla="*/ 4086224 h 8534400"/>
              <a:gd name="connsiteX3" fmla="*/ 4159481 w 4159481"/>
              <a:gd name="connsiteY3" fmla="*/ 8534400 h 8534400"/>
              <a:gd name="connsiteX4" fmla="*/ 4135669 w 4159481"/>
              <a:gd name="connsiteY4" fmla="*/ 4763 h 8534400"/>
              <a:gd name="connsiteX0" fmla="*/ 4171729 w 4195541"/>
              <a:gd name="connsiteY0" fmla="*/ 4763 h 8553450"/>
              <a:gd name="connsiteX1" fmla="*/ 2690591 w 4195541"/>
              <a:gd name="connsiteY1" fmla="*/ 0 h 8553450"/>
              <a:gd name="connsiteX2" fmla="*/ 37879 w 4195541"/>
              <a:gd name="connsiteY2" fmla="*/ 4086224 h 8553450"/>
              <a:gd name="connsiteX3" fmla="*/ 4195541 w 4195541"/>
              <a:gd name="connsiteY3" fmla="*/ 8553450 h 8553450"/>
              <a:gd name="connsiteX4" fmla="*/ 4171729 w 4195541"/>
              <a:gd name="connsiteY4" fmla="*/ 4763 h 8553450"/>
              <a:gd name="connsiteX0" fmla="*/ 4133859 w 4157671"/>
              <a:gd name="connsiteY0" fmla="*/ 4763 h 8553450"/>
              <a:gd name="connsiteX1" fmla="*/ 2652721 w 4157671"/>
              <a:gd name="connsiteY1" fmla="*/ 0 h 8553450"/>
              <a:gd name="connsiteX2" fmla="*/ 9 w 4157671"/>
              <a:gd name="connsiteY2" fmla="*/ 4086224 h 8553450"/>
              <a:gd name="connsiteX3" fmla="*/ 4157671 w 4157671"/>
              <a:gd name="connsiteY3" fmla="*/ 8553450 h 8553450"/>
              <a:gd name="connsiteX4" fmla="*/ 4133859 w 4157671"/>
              <a:gd name="connsiteY4" fmla="*/ 4763 h 8553450"/>
              <a:gd name="connsiteX0" fmla="*/ 4134637 w 4158449"/>
              <a:gd name="connsiteY0" fmla="*/ 4763 h 8553450"/>
              <a:gd name="connsiteX1" fmla="*/ 2653499 w 4158449"/>
              <a:gd name="connsiteY1" fmla="*/ 0 h 8553450"/>
              <a:gd name="connsiteX2" fmla="*/ 787 w 4158449"/>
              <a:gd name="connsiteY2" fmla="*/ 4086224 h 8553450"/>
              <a:gd name="connsiteX3" fmla="*/ 4158449 w 4158449"/>
              <a:gd name="connsiteY3" fmla="*/ 8553450 h 8553450"/>
              <a:gd name="connsiteX4" fmla="*/ 4134637 w 4158449"/>
              <a:gd name="connsiteY4" fmla="*/ 4763 h 8553450"/>
              <a:gd name="connsiteX0" fmla="*/ 4154437 w 4158449"/>
              <a:gd name="connsiteY0" fmla="*/ 4762 h 8553450"/>
              <a:gd name="connsiteX1" fmla="*/ 2653499 w 4158449"/>
              <a:gd name="connsiteY1" fmla="*/ 0 h 8553450"/>
              <a:gd name="connsiteX2" fmla="*/ 787 w 4158449"/>
              <a:gd name="connsiteY2" fmla="*/ 4086224 h 8553450"/>
              <a:gd name="connsiteX3" fmla="*/ 4158449 w 4158449"/>
              <a:gd name="connsiteY3" fmla="*/ 8553450 h 8553450"/>
              <a:gd name="connsiteX4" fmla="*/ 4154437 w 4158449"/>
              <a:gd name="connsiteY4" fmla="*/ 4762 h 855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8449" h="8553450">
                <a:moveTo>
                  <a:pt x="4154437" y="4762"/>
                </a:moveTo>
                <a:lnTo>
                  <a:pt x="2653499" y="0"/>
                </a:lnTo>
                <a:cubicBezTo>
                  <a:pt x="757230" y="829468"/>
                  <a:pt x="35712" y="2546348"/>
                  <a:pt x="787" y="4086224"/>
                </a:cubicBezTo>
                <a:cubicBezTo>
                  <a:pt x="-34138" y="5626100"/>
                  <a:pt x="1088224" y="8357394"/>
                  <a:pt x="4158449" y="8553450"/>
                </a:cubicBezTo>
                <a:cubicBezTo>
                  <a:pt x="4156862" y="5811838"/>
                  <a:pt x="4156024" y="2746374"/>
                  <a:pt x="4154437" y="4762"/>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dirty="0"/>
          </a:p>
        </p:txBody>
      </p:sp>
      <p:pic>
        <p:nvPicPr>
          <p:cNvPr id="12" name="Picture 11">
            <a:extLst>
              <a:ext uri="{FF2B5EF4-FFF2-40B4-BE49-F238E27FC236}">
                <a16:creationId xmlns:a16="http://schemas.microsoft.com/office/drawing/2014/main" id="{232C1AC5-400F-43A7-83C5-37C61998A8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94417" y="4514478"/>
            <a:ext cx="2247283" cy="762000"/>
          </a:xfrm>
          <a:prstGeom prst="rect">
            <a:avLst/>
          </a:prstGeom>
        </p:spPr>
      </p:pic>
    </p:spTree>
    <p:extLst>
      <p:ext uri="{BB962C8B-B14F-4D97-AF65-F5344CB8AC3E}">
        <p14:creationId xmlns:p14="http://schemas.microsoft.com/office/powerpoint/2010/main" val="31575686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3EB4-39AD-4AAD-8488-EDDE31FDD3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B02CC-A14E-4AF6-B093-7252B2CA4502}"/>
              </a:ext>
            </a:extLst>
          </p:cNvPr>
          <p:cNvSpPr>
            <a:spLocks noGrp="1"/>
          </p:cNvSpPr>
          <p:nvPr>
            <p:ph idx="1"/>
          </p:nvPr>
        </p:nvSpPr>
        <p:spPr/>
        <p:txBody>
          <a:bodyPr/>
          <a:lstStyle>
            <a:lvl1pPr>
              <a:spcBef>
                <a:spcPts val="0"/>
              </a:spcBef>
              <a:spcAft>
                <a:spcPts val="500"/>
              </a:spcAft>
              <a:defRPr/>
            </a:lvl1pPr>
            <a:lvl2pPr>
              <a:spcBef>
                <a:spcPts val="0"/>
              </a:spcBef>
              <a:spcAft>
                <a:spcPts val="500"/>
              </a:spcAft>
              <a:buSzPct val="90000"/>
              <a:defRPr/>
            </a:lvl2pPr>
            <a:lvl3pPr>
              <a:spcBef>
                <a:spcPts val="0"/>
              </a:spcBef>
              <a:spcAft>
                <a:spcPts val="500"/>
              </a:spcAft>
              <a:buSzPct val="90000"/>
              <a:defRPr sz="1167"/>
            </a:lvl3pPr>
            <a:lvl4pPr>
              <a:spcBef>
                <a:spcPts val="0"/>
              </a:spcBef>
              <a:spcAft>
                <a:spcPts val="500"/>
              </a:spcAft>
              <a:defRPr sz="1167"/>
            </a:lvl4pPr>
            <a:lvl5pPr>
              <a:spcBef>
                <a:spcPts val="0"/>
              </a:spcBef>
              <a:spcAft>
                <a:spcPts val="500"/>
              </a:spcAft>
              <a:defRPr sz="11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C:\Users\Tricha Shivas\AppData\Local\Microsoft\Windows\Temporary Internet Files\Content.Outlook\U5H813D3\Myositis logo.png">
            <a:extLst>
              <a:ext uri="{FF2B5EF4-FFF2-40B4-BE49-F238E27FC236}">
                <a16:creationId xmlns:a16="http://schemas.microsoft.com/office/drawing/2014/main" id="{B722F3B6-6561-4BE6-AEC9-0DA63478E7B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10272" y="523960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701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ub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B02CC-A14E-4AF6-B093-7252B2CA4502}"/>
              </a:ext>
            </a:extLst>
          </p:cNvPr>
          <p:cNvSpPr>
            <a:spLocks noGrp="1"/>
          </p:cNvSpPr>
          <p:nvPr>
            <p:ph idx="1"/>
          </p:nvPr>
        </p:nvSpPr>
        <p:spPr/>
        <p:txBody>
          <a:bodyPr/>
          <a:lstStyle>
            <a:lvl2pPr algn="l">
              <a:spcBef>
                <a:spcPts val="0"/>
              </a:spcBef>
              <a:spcAft>
                <a:spcPts val="500"/>
              </a:spcAft>
              <a:buSzPct val="90000"/>
              <a:defRPr lang="en-US" sz="1417" dirty="0">
                <a:solidFill>
                  <a:schemeClr val="tx2"/>
                </a:solidFill>
                <a:latin typeface="+mn-lt"/>
                <a:ea typeface="+mn-ea"/>
                <a:cs typeface="+mn-cs"/>
              </a:defRPr>
            </a:lvl2pPr>
            <a:lvl3pPr algn="l">
              <a:spcBef>
                <a:spcPts val="0"/>
              </a:spcBef>
              <a:spcAft>
                <a:spcPts val="500"/>
              </a:spcAft>
              <a:buSzPct val="90000"/>
              <a:defRPr lang="en-US" sz="1333" dirty="0">
                <a:solidFill>
                  <a:schemeClr val="tx2"/>
                </a:solidFill>
                <a:latin typeface="+mn-lt"/>
                <a:ea typeface="+mn-ea"/>
                <a:cs typeface="+mn-cs"/>
              </a:defRPr>
            </a:lvl3pPr>
            <a:lvl4pPr algn="l">
              <a:spcBef>
                <a:spcPts val="0"/>
              </a:spcBef>
              <a:spcAft>
                <a:spcPts val="500"/>
              </a:spcAft>
              <a:defRPr lang="en-US" sz="1333" dirty="0">
                <a:solidFill>
                  <a:schemeClr val="tx2"/>
                </a:solidFill>
                <a:latin typeface="+mn-lt"/>
                <a:ea typeface="+mn-ea"/>
                <a:cs typeface="+mn-cs"/>
              </a:defRPr>
            </a:lvl4pPr>
            <a:lvl5pPr algn="l">
              <a:spcBef>
                <a:spcPts val="0"/>
              </a:spcBef>
              <a:spcAft>
                <a:spcPts val="500"/>
              </a:spcAft>
              <a:defRPr lang="en-US" sz="1333" dirty="0">
                <a:solidFill>
                  <a:schemeClr val="tx2"/>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CF12120-7077-40B2-A988-190A52F80382}"/>
              </a:ext>
            </a:extLst>
          </p:cNvPr>
          <p:cNvSpPr>
            <a:spLocks noGrp="1"/>
          </p:cNvSpPr>
          <p:nvPr>
            <p:ph type="body" sz="quarter" idx="10"/>
          </p:nvPr>
        </p:nvSpPr>
        <p:spPr>
          <a:xfrm>
            <a:off x="1086168" y="637956"/>
            <a:ext cx="8108633" cy="230833"/>
          </a:xfrm>
        </p:spPr>
        <p:txBody>
          <a:bodyPr/>
          <a:lstStyle>
            <a:lvl1pPr>
              <a:defRPr sz="1167" cap="all" baseline="0">
                <a:solidFill>
                  <a:schemeClr val="accent1"/>
                </a:solidFill>
              </a:defRPr>
            </a:lvl1pPr>
          </a:lstStyle>
          <a:p>
            <a:pPr lvl="0"/>
            <a:r>
              <a:rPr lang="en-US"/>
              <a:t>Edit Master text styles</a:t>
            </a:r>
          </a:p>
        </p:txBody>
      </p:sp>
      <p:sp>
        <p:nvSpPr>
          <p:cNvPr id="2" name="Title 1">
            <a:extLst>
              <a:ext uri="{FF2B5EF4-FFF2-40B4-BE49-F238E27FC236}">
                <a16:creationId xmlns:a16="http://schemas.microsoft.com/office/drawing/2014/main" id="{1D069230-D991-4ADE-BDE4-5B28D5A9B8BE}"/>
              </a:ext>
            </a:extLst>
          </p:cNvPr>
          <p:cNvSpPr>
            <a:spLocks noGrp="1"/>
          </p:cNvSpPr>
          <p:nvPr>
            <p:ph type="title"/>
          </p:nvPr>
        </p:nvSpPr>
        <p:spPr>
          <a:xfrm>
            <a:off x="1086167" y="317419"/>
            <a:ext cx="8097521" cy="320537"/>
          </a:xfrm>
        </p:spPr>
        <p:txBody>
          <a:bodyPr anchor="b"/>
          <a:lstStyle/>
          <a:p>
            <a:r>
              <a:rPr lang="en-US"/>
              <a:t>Click to edit Master title style</a:t>
            </a:r>
            <a:endParaRPr lang="en-US" dirty="0"/>
          </a:p>
        </p:txBody>
      </p:sp>
      <p:pic>
        <p:nvPicPr>
          <p:cNvPr id="6" name="Picture 3" descr="C:\Users\Tricha Shivas\AppData\Local\Microsoft\Windows\Temporary Internet Files\Content.Outlook\U5H813D3\Myositis logo.png">
            <a:extLst>
              <a:ext uri="{FF2B5EF4-FFF2-40B4-BE49-F238E27FC236}">
                <a16:creationId xmlns:a16="http://schemas.microsoft.com/office/drawing/2014/main" id="{7C8D0697-0F1C-40B1-8C77-799A7B880A69}"/>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3960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0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A43B4-0129-4223-BD4D-D54EDC277EE4}" type="datetime1">
              <a:rPr lang="en-US" smtClean="0"/>
              <a:t>8/29/2019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23784273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E66E-90D0-4AE5-81A2-82FEA040815B}"/>
              </a:ext>
            </a:extLst>
          </p:cNvPr>
          <p:cNvSpPr>
            <a:spLocks noGrp="1"/>
          </p:cNvSpPr>
          <p:nvPr>
            <p:ph type="title"/>
          </p:nvPr>
        </p:nvSpPr>
        <p:spPr/>
        <p:txBody>
          <a:bodyPr/>
          <a:lstStyle/>
          <a:p>
            <a:r>
              <a:rPr lang="en-US"/>
              <a:t>Click to edit Master title style</a:t>
            </a:r>
          </a:p>
        </p:txBody>
      </p:sp>
      <p:pic>
        <p:nvPicPr>
          <p:cNvPr id="3" name="Picture 3" descr="C:\Users\Tricha Shivas\AppData\Local\Microsoft\Windows\Temporary Internet Files\Content.Outlook\U5H813D3\Myositis logo.png">
            <a:extLst>
              <a:ext uri="{FF2B5EF4-FFF2-40B4-BE49-F238E27FC236}">
                <a16:creationId xmlns:a16="http://schemas.microsoft.com/office/drawing/2014/main" id="{59EB9F8A-EC76-4D28-83D2-3892EC6AD88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0302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9776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Su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F12120-7077-40B2-A988-190A52F80382}"/>
              </a:ext>
            </a:extLst>
          </p:cNvPr>
          <p:cNvSpPr>
            <a:spLocks noGrp="1"/>
          </p:cNvSpPr>
          <p:nvPr>
            <p:ph type="body" sz="quarter" idx="10"/>
          </p:nvPr>
        </p:nvSpPr>
        <p:spPr>
          <a:xfrm>
            <a:off x="1086168" y="637956"/>
            <a:ext cx="8108633" cy="230833"/>
          </a:xfrm>
        </p:spPr>
        <p:txBody>
          <a:bodyPr/>
          <a:lstStyle>
            <a:lvl1pPr>
              <a:defRPr sz="1167" cap="all" baseline="0">
                <a:solidFill>
                  <a:schemeClr val="accent1"/>
                </a:solidFill>
              </a:defRPr>
            </a:lvl1pPr>
          </a:lstStyle>
          <a:p>
            <a:pPr lvl="0"/>
            <a:r>
              <a:rPr lang="en-US"/>
              <a:t>Edit Master text styles</a:t>
            </a:r>
          </a:p>
        </p:txBody>
      </p:sp>
      <p:sp>
        <p:nvSpPr>
          <p:cNvPr id="3" name="Title 2">
            <a:extLst>
              <a:ext uri="{FF2B5EF4-FFF2-40B4-BE49-F238E27FC236}">
                <a16:creationId xmlns:a16="http://schemas.microsoft.com/office/drawing/2014/main" id="{20A77236-08B1-4C75-9EE1-3D17AC6E7414}"/>
              </a:ext>
            </a:extLst>
          </p:cNvPr>
          <p:cNvSpPr>
            <a:spLocks noGrp="1"/>
          </p:cNvSpPr>
          <p:nvPr>
            <p:ph type="title"/>
          </p:nvPr>
        </p:nvSpPr>
        <p:spPr>
          <a:xfrm>
            <a:off x="1086167" y="311000"/>
            <a:ext cx="8137577" cy="320537"/>
          </a:xfrm>
        </p:spPr>
        <p:txBody>
          <a:bodyPr/>
          <a:lstStyle/>
          <a:p>
            <a:r>
              <a:rPr lang="en-US"/>
              <a:t>Click to edit Master title style</a:t>
            </a:r>
            <a:endParaRPr lang="en-US" dirty="0"/>
          </a:p>
        </p:txBody>
      </p:sp>
      <p:pic>
        <p:nvPicPr>
          <p:cNvPr id="4" name="Picture 3" descr="C:\Users\Tricha Shivas\AppData\Local\Microsoft\Windows\Temporary Internet Files\Content.Outlook\U5H813D3\Myositis logo.png">
            <a:extLst>
              <a:ext uri="{FF2B5EF4-FFF2-40B4-BE49-F238E27FC236}">
                <a16:creationId xmlns:a16="http://schemas.microsoft.com/office/drawing/2014/main" id="{CAD642EE-3DD1-4F33-B702-C6013D7A3FB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0302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688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057F0E-316B-49C7-9F3B-FF389216903B}"/>
              </a:ext>
            </a:extLst>
          </p:cNvPr>
          <p:cNvSpPr/>
          <p:nvPr userDrawn="1"/>
        </p:nvSpPr>
        <p:spPr>
          <a:xfrm>
            <a:off x="1026583" y="1248833"/>
            <a:ext cx="11165417"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Rectangle 2">
            <a:extLst>
              <a:ext uri="{FF2B5EF4-FFF2-40B4-BE49-F238E27FC236}">
                <a16:creationId xmlns:a16="http://schemas.microsoft.com/office/drawing/2014/main" id="{B0D40731-1CC9-4090-8954-5D47FA88B7E6}"/>
              </a:ext>
            </a:extLst>
          </p:cNvPr>
          <p:cNvSpPr/>
          <p:nvPr userDrawn="1"/>
        </p:nvSpPr>
        <p:spPr>
          <a:xfrm>
            <a:off x="9006417" y="0"/>
            <a:ext cx="3185583" cy="1280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4" name="Picture 3" descr="C:\Users\Tricha Shivas\AppData\Local\Microsoft\Windows\Temporary Internet Files\Content.Outlook\U5H813D3\Myositis logo.png">
            <a:extLst>
              <a:ext uri="{FF2B5EF4-FFF2-40B4-BE49-F238E27FC236}">
                <a16:creationId xmlns:a16="http://schemas.microsoft.com/office/drawing/2014/main" id="{1B5A6466-1A45-497B-9D69-7F64FB0D2B3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5788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817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urround">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84ACCAB-460C-4325-AEA4-F95D26FC1D03}"/>
              </a:ext>
            </a:extLst>
          </p:cNvPr>
          <p:cNvSpPr>
            <a:spLocks noGrp="1"/>
          </p:cNvSpPr>
          <p:nvPr>
            <p:ph type="pic" sz="quarter" idx="11"/>
          </p:nvPr>
        </p:nvSpPr>
        <p:spPr>
          <a:xfrm>
            <a:off x="5820834" y="2286000"/>
            <a:ext cx="2836333" cy="2836333"/>
          </a:xfrm>
          <a:prstGeom prst="ellipse">
            <a:avLst/>
          </a:prstGeom>
          <a:solidFill>
            <a:schemeClr val="bg2"/>
          </a:solidFill>
          <a:ln>
            <a:noFill/>
          </a:ln>
        </p:spPr>
        <p:txBody>
          <a:bodyPr anchor="ctr"/>
          <a:lstStyle>
            <a:lvl1pPr algn="ctr">
              <a:defRPr/>
            </a:lvl1pPr>
          </a:lstStyle>
          <a:p>
            <a:r>
              <a:rPr lang="en-US"/>
              <a:t>Click icon to add picture</a:t>
            </a:r>
            <a:endParaRPr lang="en-US" dirty="0"/>
          </a:p>
        </p:txBody>
      </p:sp>
      <p:sp>
        <p:nvSpPr>
          <p:cNvPr id="2" name="Title 1">
            <a:extLst>
              <a:ext uri="{FF2B5EF4-FFF2-40B4-BE49-F238E27FC236}">
                <a16:creationId xmlns:a16="http://schemas.microsoft.com/office/drawing/2014/main" id="{77CDE66E-90D0-4AE5-81A2-82FEA040815B}"/>
              </a:ext>
            </a:extLst>
          </p:cNvPr>
          <p:cNvSpPr>
            <a:spLocks noGrp="1"/>
          </p:cNvSpPr>
          <p:nvPr>
            <p:ph type="title"/>
          </p:nvPr>
        </p:nvSpPr>
        <p:spPr/>
        <p:txBody>
          <a:bodyPr/>
          <a:lstStyle/>
          <a:p>
            <a:r>
              <a:rPr lang="en-US"/>
              <a:t>Click to edit Master title style</a:t>
            </a:r>
          </a:p>
        </p:txBody>
      </p:sp>
      <p:sp>
        <p:nvSpPr>
          <p:cNvPr id="15" name="object 3">
            <a:extLst>
              <a:ext uri="{FF2B5EF4-FFF2-40B4-BE49-F238E27FC236}">
                <a16:creationId xmlns:a16="http://schemas.microsoft.com/office/drawing/2014/main" id="{872DFB27-8568-49F7-A586-F9A647EF4EFA}"/>
              </a:ext>
            </a:extLst>
          </p:cNvPr>
          <p:cNvSpPr/>
          <p:nvPr userDrawn="1"/>
        </p:nvSpPr>
        <p:spPr>
          <a:xfrm>
            <a:off x="-41902" y="1560285"/>
            <a:ext cx="4010659" cy="3870476"/>
          </a:xfrm>
          <a:custGeom>
            <a:avLst/>
            <a:gdLst>
              <a:gd name="connsiteX0" fmla="*/ 10975555 w 10975556"/>
              <a:gd name="connsiteY0" fmla="*/ 0 h 12543121"/>
              <a:gd name="connsiteX1" fmla="*/ 4327055 w 10975556"/>
              <a:gd name="connsiteY1" fmla="*/ 0 h 12543121"/>
              <a:gd name="connsiteX2" fmla="*/ 0 w 10975556"/>
              <a:gd name="connsiteY2" fmla="*/ 5624842 h 12543121"/>
              <a:gd name="connsiteX3" fmla="*/ 0 w 10975556"/>
              <a:gd name="connsiteY3" fmla="*/ 8229600 h 12543121"/>
              <a:gd name="connsiteX4" fmla="*/ 1325726 w 10975556"/>
              <a:gd name="connsiteY4" fmla="*/ 12543121 h 12543121"/>
              <a:gd name="connsiteX5" fmla="*/ 10975555 w 10975556"/>
              <a:gd name="connsiteY5" fmla="*/ 0 h 12543121"/>
              <a:gd name="connsiteX0" fmla="*/ 10975555 w 10975556"/>
              <a:gd name="connsiteY0" fmla="*/ 0 h 12543121"/>
              <a:gd name="connsiteX1" fmla="*/ 4327055 w 10975556"/>
              <a:gd name="connsiteY1" fmla="*/ 0 h 12543121"/>
              <a:gd name="connsiteX2" fmla="*/ 0 w 10975556"/>
              <a:gd name="connsiteY2" fmla="*/ 5624842 h 12543121"/>
              <a:gd name="connsiteX3" fmla="*/ 1325726 w 10975556"/>
              <a:gd name="connsiteY3" fmla="*/ 12543121 h 12543121"/>
              <a:gd name="connsiteX4" fmla="*/ 10975555 w 10975556"/>
              <a:gd name="connsiteY4" fmla="*/ 0 h 12543121"/>
              <a:gd name="connsiteX0" fmla="*/ 9649829 w 9649830"/>
              <a:gd name="connsiteY0" fmla="*/ 0 h 12543121"/>
              <a:gd name="connsiteX1" fmla="*/ 3001329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73188 w 9649830"/>
              <a:gd name="connsiteY2" fmla="*/ 3430014 h 12543121"/>
              <a:gd name="connsiteX3" fmla="*/ 0 w 9649830"/>
              <a:gd name="connsiteY3" fmla="*/ 12543121 h 12543121"/>
              <a:gd name="connsiteX4" fmla="*/ 9649829 w 9649830"/>
              <a:gd name="connsiteY4" fmla="*/ 0 h 1254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830" h="12543121">
                <a:moveTo>
                  <a:pt x="9649829" y="0"/>
                </a:moveTo>
                <a:lnTo>
                  <a:pt x="2711040" y="0"/>
                </a:lnTo>
                <a:lnTo>
                  <a:pt x="73188" y="3430014"/>
                </a:lnTo>
                <a:lnTo>
                  <a:pt x="0" y="12543121"/>
                </a:lnTo>
                <a:lnTo>
                  <a:pt x="9649829" y="0"/>
                </a:lnTo>
                <a:close/>
              </a:path>
            </a:pathLst>
          </a:custGeom>
          <a:solidFill>
            <a:schemeClr val="accent1"/>
          </a:solidFill>
        </p:spPr>
        <p:txBody>
          <a:bodyPr wrap="square" lIns="0" tIns="0" rIns="0" bIns="0" rtlCol="0"/>
          <a:lstStyle/>
          <a:p>
            <a:endParaRPr sz="1167"/>
          </a:p>
        </p:txBody>
      </p:sp>
      <p:sp>
        <p:nvSpPr>
          <p:cNvPr id="18" name="Text Placeholder 17">
            <a:extLst>
              <a:ext uri="{FF2B5EF4-FFF2-40B4-BE49-F238E27FC236}">
                <a16:creationId xmlns:a16="http://schemas.microsoft.com/office/drawing/2014/main" id="{4144D145-3C00-4CCD-A6E4-D1F31ECFA571}"/>
              </a:ext>
            </a:extLst>
          </p:cNvPr>
          <p:cNvSpPr>
            <a:spLocks noGrp="1"/>
          </p:cNvSpPr>
          <p:nvPr userDrawn="1">
            <p:ph type="body" sz="quarter" idx="10"/>
          </p:nvPr>
        </p:nvSpPr>
        <p:spPr>
          <a:xfrm>
            <a:off x="4361847" y="1555750"/>
            <a:ext cx="2465917" cy="508000"/>
          </a:xfrm>
        </p:spPr>
        <p:txBody>
          <a:bodyPr/>
          <a:lstStyle>
            <a:lvl1pPr>
              <a:spcBef>
                <a:spcPts val="0"/>
              </a:spcBef>
              <a:spcAft>
                <a:spcPts val="0"/>
              </a:spcAft>
              <a:defRPr sz="917"/>
            </a:lvl1pPr>
            <a:lvl2pPr>
              <a:spcBef>
                <a:spcPts val="0"/>
              </a:spcBef>
              <a:spcAft>
                <a:spcPts val="0"/>
              </a:spcAft>
              <a:defRPr sz="917"/>
            </a:lvl2pPr>
          </a:lstStyle>
          <a:p>
            <a:pPr lvl="0"/>
            <a:r>
              <a:rPr lang="en-US"/>
              <a:t>Edit Master text styles</a:t>
            </a:r>
          </a:p>
          <a:p>
            <a:pPr lvl="1"/>
            <a:r>
              <a:rPr lang="en-US"/>
              <a:t>Second level</a:t>
            </a:r>
          </a:p>
        </p:txBody>
      </p:sp>
      <p:sp>
        <p:nvSpPr>
          <p:cNvPr id="40" name="Text Placeholder 39">
            <a:extLst>
              <a:ext uri="{FF2B5EF4-FFF2-40B4-BE49-F238E27FC236}">
                <a16:creationId xmlns:a16="http://schemas.microsoft.com/office/drawing/2014/main" id="{90D51A0A-D138-4C3A-B3B0-21C5B4334ACD}"/>
              </a:ext>
            </a:extLst>
          </p:cNvPr>
          <p:cNvSpPr>
            <a:spLocks noGrp="1"/>
          </p:cNvSpPr>
          <p:nvPr>
            <p:ph type="body" sz="quarter" idx="19" hasCustomPrompt="1"/>
          </p:nvPr>
        </p:nvSpPr>
        <p:spPr>
          <a:xfrm>
            <a:off x="201083" y="1756833"/>
            <a:ext cx="3302000" cy="1608667"/>
          </a:xfrm>
        </p:spPr>
        <p:txBody>
          <a:bodyPr/>
          <a:lstStyle>
            <a:lvl1pPr marL="1005376" indent="0">
              <a:spcBef>
                <a:spcPts val="0"/>
              </a:spcBef>
              <a:spcAft>
                <a:spcPts val="0"/>
              </a:spcAft>
              <a:defRPr sz="1167">
                <a:solidFill>
                  <a:schemeClr val="bg1"/>
                </a:solidFill>
              </a:defRPr>
            </a:lvl1pPr>
            <a:lvl2pPr marL="761970" indent="0">
              <a:spcBef>
                <a:spcPts val="0"/>
              </a:spcBef>
              <a:spcAft>
                <a:spcPts val="0"/>
              </a:spcAft>
              <a:buFontTx/>
              <a:buNone/>
              <a:defRPr sz="1167" b="1">
                <a:solidFill>
                  <a:schemeClr val="bg1"/>
                </a:solidFill>
              </a:defRPr>
            </a:lvl2pPr>
            <a:lvl3pPr marL="529146" indent="0">
              <a:spcBef>
                <a:spcPts val="0"/>
              </a:spcBef>
              <a:spcAft>
                <a:spcPts val="0"/>
              </a:spcAft>
              <a:buFontTx/>
              <a:buNone/>
              <a:defRPr sz="1167" b="1">
                <a:solidFill>
                  <a:schemeClr val="bg1"/>
                </a:solidFill>
              </a:defRPr>
            </a:lvl3pPr>
            <a:lvl4pPr marL="380985" indent="0">
              <a:spcBef>
                <a:spcPts val="0"/>
              </a:spcBef>
              <a:spcAft>
                <a:spcPts val="0"/>
              </a:spcAft>
              <a:buFontTx/>
              <a:buNone/>
              <a:tabLst/>
              <a:defRPr sz="1167" b="1">
                <a:solidFill>
                  <a:schemeClr val="bg1"/>
                </a:solidFill>
              </a:defRPr>
            </a:lvl4pPr>
            <a:lvl5pPr marL="148161" indent="0">
              <a:spcBef>
                <a:spcPts val="0"/>
              </a:spcBef>
              <a:spcAft>
                <a:spcPts val="0"/>
              </a:spcAft>
              <a:buFontTx/>
              <a:buNone/>
              <a:defRPr sz="1167" b="1">
                <a:solidFill>
                  <a:schemeClr val="bg1"/>
                </a:solidFill>
              </a:defRPr>
            </a:lvl5pPr>
            <a:lvl6pPr marL="0" indent="0">
              <a:defRPr sz="1167" b="1">
                <a:solidFill>
                  <a:schemeClr val="bg1"/>
                </a:solidFill>
              </a:defRPr>
            </a:lvl6pPr>
          </a:lstStyle>
          <a:p>
            <a:pPr lvl="0"/>
            <a:r>
              <a:rPr lang="en-US" dirty="0"/>
              <a:t>First line</a:t>
            </a:r>
          </a:p>
          <a:p>
            <a:pPr lvl="1"/>
            <a:r>
              <a:rPr lang="en-US" dirty="0"/>
              <a:t>Second line</a:t>
            </a:r>
          </a:p>
          <a:p>
            <a:pPr lvl="2"/>
            <a:r>
              <a:rPr lang="en-US" dirty="0"/>
              <a:t>Third line</a:t>
            </a:r>
          </a:p>
          <a:p>
            <a:pPr lvl="3"/>
            <a:r>
              <a:rPr lang="en-US" dirty="0"/>
              <a:t>Fourth line</a:t>
            </a:r>
          </a:p>
          <a:p>
            <a:pPr lvl="4"/>
            <a:r>
              <a:rPr lang="en-US" dirty="0"/>
              <a:t>Fifth line</a:t>
            </a:r>
          </a:p>
          <a:p>
            <a:pPr lvl="5"/>
            <a:r>
              <a:rPr lang="en-US" dirty="0"/>
              <a:t>Sixth line</a:t>
            </a:r>
          </a:p>
        </p:txBody>
      </p:sp>
      <p:sp>
        <p:nvSpPr>
          <p:cNvPr id="42" name="Text Placeholder 41">
            <a:extLst>
              <a:ext uri="{FF2B5EF4-FFF2-40B4-BE49-F238E27FC236}">
                <a16:creationId xmlns:a16="http://schemas.microsoft.com/office/drawing/2014/main" id="{57F2031D-42AA-4BD8-98A4-D9E5EE0B22E0}"/>
              </a:ext>
            </a:extLst>
          </p:cNvPr>
          <p:cNvSpPr>
            <a:spLocks noGrp="1"/>
          </p:cNvSpPr>
          <p:nvPr>
            <p:ph type="body" sz="quarter" idx="20"/>
          </p:nvPr>
        </p:nvSpPr>
        <p:spPr>
          <a:xfrm>
            <a:off x="8034262" y="1555750"/>
            <a:ext cx="2497667" cy="539750"/>
          </a:xfrm>
        </p:spPr>
        <p:txBody>
          <a:bodyPr/>
          <a:lstStyle>
            <a:lvl1pPr>
              <a:spcBef>
                <a:spcPts val="0"/>
              </a:spcBef>
              <a:spcAft>
                <a:spcPts val="0"/>
              </a:spcAft>
              <a:defRPr sz="917"/>
            </a:lvl1pPr>
            <a:lvl2pPr>
              <a:spcBef>
                <a:spcPts val="0"/>
              </a:spcBef>
              <a:spcAft>
                <a:spcPts val="0"/>
              </a:spcAft>
              <a:defRPr sz="917"/>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4" name="Text Placeholder 43">
            <a:extLst>
              <a:ext uri="{FF2B5EF4-FFF2-40B4-BE49-F238E27FC236}">
                <a16:creationId xmlns:a16="http://schemas.microsoft.com/office/drawing/2014/main" id="{BB4F4506-3E73-482D-B619-4223DD637F1F}"/>
              </a:ext>
            </a:extLst>
          </p:cNvPr>
          <p:cNvSpPr>
            <a:spLocks noGrp="1"/>
          </p:cNvSpPr>
          <p:nvPr>
            <p:ph type="body" sz="quarter" idx="21"/>
          </p:nvPr>
        </p:nvSpPr>
        <p:spPr>
          <a:xfrm>
            <a:off x="3409347" y="2667000"/>
            <a:ext cx="2497667" cy="529167"/>
          </a:xfrm>
        </p:spPr>
        <p:txBody>
          <a:bodyPr/>
          <a:lstStyle>
            <a:lvl1pPr>
              <a:spcBef>
                <a:spcPts val="0"/>
              </a:spcBef>
              <a:spcAft>
                <a:spcPts val="0"/>
              </a:spcAft>
              <a:defRPr sz="917"/>
            </a:lvl1pPr>
            <a:lvl2pPr>
              <a:spcBef>
                <a:spcPts val="0"/>
              </a:spcBef>
              <a:spcAft>
                <a:spcPts val="0"/>
              </a:spcAft>
              <a:defRPr sz="917"/>
            </a:lvl2pPr>
            <a:lvl3pPr marL="238115" indent="0">
              <a:spcBef>
                <a:spcPts val="333"/>
              </a:spcBef>
              <a:buNone/>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6" name="Text Placeholder 45">
            <a:extLst>
              <a:ext uri="{FF2B5EF4-FFF2-40B4-BE49-F238E27FC236}">
                <a16:creationId xmlns:a16="http://schemas.microsoft.com/office/drawing/2014/main" id="{9314647E-67F5-4D5C-8943-9CAE47CA2582}"/>
              </a:ext>
            </a:extLst>
          </p:cNvPr>
          <p:cNvSpPr>
            <a:spLocks noGrp="1"/>
          </p:cNvSpPr>
          <p:nvPr>
            <p:ph type="body" sz="quarter" idx="22"/>
          </p:nvPr>
        </p:nvSpPr>
        <p:spPr>
          <a:xfrm>
            <a:off x="8658678" y="2716389"/>
            <a:ext cx="2497667" cy="550333"/>
          </a:xfrm>
        </p:spPr>
        <p:txBody>
          <a:bodyPr/>
          <a:lstStyle>
            <a:lvl1pPr>
              <a:spcBef>
                <a:spcPts val="0"/>
              </a:spcBef>
              <a:spcAft>
                <a:spcPts val="0"/>
              </a:spcAft>
              <a:defRPr sz="917"/>
            </a:lvl1pPr>
            <a:lvl2pPr>
              <a:spcBef>
                <a:spcPts val="0"/>
              </a:spcBef>
              <a:spcAft>
                <a:spcPts val="0"/>
              </a:spcAft>
              <a:defRPr sz="917"/>
            </a:lvl2pPr>
            <a:lvl3pPr>
              <a:defRPr sz="1083"/>
            </a:lvl3pPr>
            <a:lvl4pPr>
              <a:defRPr sz="1083"/>
            </a:lvl4pPr>
            <a:lvl5pPr>
              <a:defRPr sz="1083"/>
            </a:lvl5pPr>
          </a:lstStyle>
          <a:p>
            <a:pPr lvl="0"/>
            <a:r>
              <a:rPr lang="en-US"/>
              <a:t>Edit Master text styles</a:t>
            </a:r>
          </a:p>
          <a:p>
            <a:pPr lvl="1"/>
            <a:r>
              <a:rPr lang="en-US"/>
              <a:t>Second level</a:t>
            </a:r>
          </a:p>
        </p:txBody>
      </p:sp>
      <p:sp>
        <p:nvSpPr>
          <p:cNvPr id="48" name="Text Placeholder 47">
            <a:extLst>
              <a:ext uri="{FF2B5EF4-FFF2-40B4-BE49-F238E27FC236}">
                <a16:creationId xmlns:a16="http://schemas.microsoft.com/office/drawing/2014/main" id="{7B46F378-E380-4A4A-BEAC-B20ABB4D5BD5}"/>
              </a:ext>
            </a:extLst>
          </p:cNvPr>
          <p:cNvSpPr>
            <a:spLocks noGrp="1"/>
          </p:cNvSpPr>
          <p:nvPr>
            <p:ph type="body" sz="quarter" idx="23"/>
          </p:nvPr>
        </p:nvSpPr>
        <p:spPr>
          <a:xfrm>
            <a:off x="8775095" y="3887612"/>
            <a:ext cx="2518833" cy="582083"/>
          </a:xfrm>
        </p:spPr>
        <p:txBody>
          <a:bodyPr/>
          <a:lstStyle>
            <a:lvl1pPr>
              <a:spcBef>
                <a:spcPts val="0"/>
              </a:spcBef>
              <a:spcAft>
                <a:spcPts val="0"/>
              </a:spcAft>
              <a:defRPr sz="917"/>
            </a:lvl1pPr>
            <a:lvl2pPr>
              <a:spcBef>
                <a:spcPts val="0"/>
              </a:spcBef>
              <a:spcAft>
                <a:spcPts val="0"/>
              </a:spcAft>
              <a:defRPr sz="917"/>
            </a:lvl2pPr>
            <a:lvl3pPr>
              <a:defRPr sz="1167"/>
            </a:lvl3pPr>
            <a:lvl4pPr>
              <a:defRPr sz="1167"/>
            </a:lvl4pPr>
            <a:lvl5pPr>
              <a:defRPr sz="1167"/>
            </a:lvl5pPr>
          </a:lstStyle>
          <a:p>
            <a:pPr lvl="0"/>
            <a:r>
              <a:rPr lang="en-US"/>
              <a:t>Edit Master text styles</a:t>
            </a:r>
          </a:p>
          <a:p>
            <a:pPr lvl="1"/>
            <a:r>
              <a:rPr lang="en-US"/>
              <a:t>Second level</a:t>
            </a:r>
          </a:p>
        </p:txBody>
      </p:sp>
      <p:sp>
        <p:nvSpPr>
          <p:cNvPr id="50" name="Text Placeholder 49">
            <a:extLst>
              <a:ext uri="{FF2B5EF4-FFF2-40B4-BE49-F238E27FC236}">
                <a16:creationId xmlns:a16="http://schemas.microsoft.com/office/drawing/2014/main" id="{C9784B76-E079-40B1-A8BC-DD2EF873B482}"/>
              </a:ext>
            </a:extLst>
          </p:cNvPr>
          <p:cNvSpPr>
            <a:spLocks noGrp="1"/>
          </p:cNvSpPr>
          <p:nvPr>
            <p:ph type="body" sz="quarter" idx="24"/>
          </p:nvPr>
        </p:nvSpPr>
        <p:spPr>
          <a:xfrm>
            <a:off x="3303514" y="3937000"/>
            <a:ext cx="2487083" cy="529167"/>
          </a:xfrm>
        </p:spPr>
        <p:txBody>
          <a:bodyPr/>
          <a:lstStyle>
            <a:lvl1pPr>
              <a:spcBef>
                <a:spcPts val="0"/>
              </a:spcBef>
              <a:spcAft>
                <a:spcPts val="0"/>
              </a:spcAft>
              <a:defRPr sz="917"/>
            </a:lvl1pPr>
            <a:lvl2pPr>
              <a:spcBef>
                <a:spcPts val="0"/>
              </a:spcBef>
              <a:spcAft>
                <a:spcPts val="0"/>
              </a:spcAft>
              <a:defRPr sz="917"/>
            </a:lvl2pPr>
            <a:lvl3pPr>
              <a:defRPr sz="1083"/>
            </a:lvl3pPr>
            <a:lvl4pPr>
              <a:defRPr sz="1083"/>
            </a:lvl4pPr>
            <a:lvl5pPr>
              <a:defRPr sz="1083"/>
            </a:lvl5pPr>
          </a:lstStyle>
          <a:p>
            <a:pPr lvl="0"/>
            <a:r>
              <a:rPr lang="en-US"/>
              <a:t>Edit Master text styles</a:t>
            </a:r>
          </a:p>
          <a:p>
            <a:pPr lvl="1"/>
            <a:r>
              <a:rPr lang="en-US"/>
              <a:t>Second level</a:t>
            </a:r>
          </a:p>
        </p:txBody>
      </p:sp>
      <p:sp>
        <p:nvSpPr>
          <p:cNvPr id="52" name="Text Placeholder 51">
            <a:extLst>
              <a:ext uri="{FF2B5EF4-FFF2-40B4-BE49-F238E27FC236}">
                <a16:creationId xmlns:a16="http://schemas.microsoft.com/office/drawing/2014/main" id="{BB85151A-79A9-4060-8CDB-09821D4DCC0D}"/>
              </a:ext>
            </a:extLst>
          </p:cNvPr>
          <p:cNvSpPr>
            <a:spLocks noGrp="1"/>
          </p:cNvSpPr>
          <p:nvPr>
            <p:ph type="body" sz="quarter" idx="25"/>
          </p:nvPr>
        </p:nvSpPr>
        <p:spPr>
          <a:xfrm>
            <a:off x="3917347" y="5101167"/>
            <a:ext cx="2561167" cy="550333"/>
          </a:xfrm>
        </p:spPr>
        <p:txBody>
          <a:bodyPr/>
          <a:lstStyle>
            <a:lvl1pPr>
              <a:spcBef>
                <a:spcPts val="0"/>
              </a:spcBef>
              <a:spcAft>
                <a:spcPts val="0"/>
              </a:spcAft>
              <a:defRPr sz="917"/>
            </a:lvl1pPr>
            <a:lvl2pPr>
              <a:spcBef>
                <a:spcPts val="0"/>
              </a:spcBef>
              <a:spcAft>
                <a:spcPts val="0"/>
              </a:spcAft>
              <a:defRPr sz="917"/>
            </a:lvl2pPr>
          </a:lstStyle>
          <a:p>
            <a:pPr lvl="0"/>
            <a:r>
              <a:rPr lang="en-US"/>
              <a:t>Edit Master text styles</a:t>
            </a:r>
          </a:p>
          <a:p>
            <a:pPr lvl="1"/>
            <a:r>
              <a:rPr lang="en-US"/>
              <a:t>Second level</a:t>
            </a:r>
          </a:p>
        </p:txBody>
      </p:sp>
      <p:sp>
        <p:nvSpPr>
          <p:cNvPr id="54" name="Text Placeholder 53">
            <a:extLst>
              <a:ext uri="{FF2B5EF4-FFF2-40B4-BE49-F238E27FC236}">
                <a16:creationId xmlns:a16="http://schemas.microsoft.com/office/drawing/2014/main" id="{810A12B7-CE71-4071-9793-3242D830F421}"/>
              </a:ext>
            </a:extLst>
          </p:cNvPr>
          <p:cNvSpPr>
            <a:spLocks noGrp="1"/>
          </p:cNvSpPr>
          <p:nvPr>
            <p:ph type="body" sz="quarter" idx="26"/>
          </p:nvPr>
        </p:nvSpPr>
        <p:spPr>
          <a:xfrm>
            <a:off x="8002512" y="5090584"/>
            <a:ext cx="2550583" cy="613833"/>
          </a:xfrm>
        </p:spPr>
        <p:txBody>
          <a:bodyPr/>
          <a:lstStyle>
            <a:lvl1pPr>
              <a:spcBef>
                <a:spcPts val="0"/>
              </a:spcBef>
              <a:spcAft>
                <a:spcPts val="0"/>
              </a:spcAft>
              <a:defRPr sz="917"/>
            </a:lvl1pPr>
            <a:lvl2pPr>
              <a:spcBef>
                <a:spcPts val="0"/>
              </a:spcBef>
              <a:spcAft>
                <a:spcPts val="0"/>
              </a:spcAft>
              <a:defRPr sz="917"/>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pic>
        <p:nvPicPr>
          <p:cNvPr id="14" name="Picture 3" descr="C:\Users\Tricha Shivas\AppData\Local\Microsoft\Windows\Temporary Internet Files\Content.Outlook\U5H813D3\Myositis logo.png">
            <a:extLst>
              <a:ext uri="{FF2B5EF4-FFF2-40B4-BE49-F238E27FC236}">
                <a16:creationId xmlns:a16="http://schemas.microsoft.com/office/drawing/2014/main" id="{B8E0FE33-52AD-4494-BD57-5FD19D67AE2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7072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91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Surround">
    <p:bg>
      <p:bgPr>
        <a:solidFill>
          <a:schemeClr val="tx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84ACCAB-460C-4325-AEA4-F95D26FC1D03}"/>
              </a:ext>
            </a:extLst>
          </p:cNvPr>
          <p:cNvSpPr>
            <a:spLocks noGrp="1"/>
          </p:cNvSpPr>
          <p:nvPr>
            <p:ph type="pic" sz="quarter" idx="11"/>
          </p:nvPr>
        </p:nvSpPr>
        <p:spPr>
          <a:xfrm>
            <a:off x="5820834" y="2286000"/>
            <a:ext cx="2836333" cy="2836333"/>
          </a:xfrm>
          <a:prstGeom prst="ellipse">
            <a:avLst/>
          </a:prstGeom>
          <a:solidFill>
            <a:schemeClr val="bg2">
              <a:lumMod val="10000"/>
            </a:schemeClr>
          </a:solidFill>
          <a:ln>
            <a:noFill/>
          </a:ln>
        </p:spPr>
        <p:txBody>
          <a:bodyPr anchor="ctr"/>
          <a:lstStyle>
            <a:lvl1pPr algn="ctr">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7CDE66E-90D0-4AE5-81A2-82FEA040815B}"/>
              </a:ext>
            </a:extLst>
          </p:cNvPr>
          <p:cNvSpPr>
            <a:spLocks noGrp="1"/>
          </p:cNvSpPr>
          <p:nvPr>
            <p:ph type="title"/>
          </p:nvPr>
        </p:nvSpPr>
        <p:spPr>
          <a:xfrm>
            <a:off x="1086167" y="551354"/>
            <a:ext cx="10565345" cy="320537"/>
          </a:xfrm>
        </p:spPr>
        <p:txBody>
          <a:bodyPr/>
          <a:lstStyle>
            <a:lvl1pPr>
              <a:defRPr>
                <a:solidFill>
                  <a:schemeClr val="bg1"/>
                </a:solidFill>
              </a:defRPr>
            </a:lvl1pPr>
          </a:lstStyle>
          <a:p>
            <a:r>
              <a:rPr lang="en-US"/>
              <a:t>Click to edit Master title style</a:t>
            </a:r>
            <a:endParaRPr lang="en-US" dirty="0"/>
          </a:p>
        </p:txBody>
      </p:sp>
      <p:sp>
        <p:nvSpPr>
          <p:cNvPr id="15" name="object 3">
            <a:extLst>
              <a:ext uri="{FF2B5EF4-FFF2-40B4-BE49-F238E27FC236}">
                <a16:creationId xmlns:a16="http://schemas.microsoft.com/office/drawing/2014/main" id="{872DFB27-8568-49F7-A586-F9A647EF4EFA}"/>
              </a:ext>
            </a:extLst>
          </p:cNvPr>
          <p:cNvSpPr/>
          <p:nvPr userDrawn="1"/>
        </p:nvSpPr>
        <p:spPr>
          <a:xfrm>
            <a:off x="-41902" y="1560285"/>
            <a:ext cx="4010659" cy="3870476"/>
          </a:xfrm>
          <a:custGeom>
            <a:avLst/>
            <a:gdLst>
              <a:gd name="connsiteX0" fmla="*/ 10975555 w 10975556"/>
              <a:gd name="connsiteY0" fmla="*/ 0 h 12543121"/>
              <a:gd name="connsiteX1" fmla="*/ 4327055 w 10975556"/>
              <a:gd name="connsiteY1" fmla="*/ 0 h 12543121"/>
              <a:gd name="connsiteX2" fmla="*/ 0 w 10975556"/>
              <a:gd name="connsiteY2" fmla="*/ 5624842 h 12543121"/>
              <a:gd name="connsiteX3" fmla="*/ 0 w 10975556"/>
              <a:gd name="connsiteY3" fmla="*/ 8229600 h 12543121"/>
              <a:gd name="connsiteX4" fmla="*/ 1325726 w 10975556"/>
              <a:gd name="connsiteY4" fmla="*/ 12543121 h 12543121"/>
              <a:gd name="connsiteX5" fmla="*/ 10975555 w 10975556"/>
              <a:gd name="connsiteY5" fmla="*/ 0 h 12543121"/>
              <a:gd name="connsiteX0" fmla="*/ 10975555 w 10975556"/>
              <a:gd name="connsiteY0" fmla="*/ 0 h 12543121"/>
              <a:gd name="connsiteX1" fmla="*/ 4327055 w 10975556"/>
              <a:gd name="connsiteY1" fmla="*/ 0 h 12543121"/>
              <a:gd name="connsiteX2" fmla="*/ 0 w 10975556"/>
              <a:gd name="connsiteY2" fmla="*/ 5624842 h 12543121"/>
              <a:gd name="connsiteX3" fmla="*/ 1325726 w 10975556"/>
              <a:gd name="connsiteY3" fmla="*/ 12543121 h 12543121"/>
              <a:gd name="connsiteX4" fmla="*/ 10975555 w 10975556"/>
              <a:gd name="connsiteY4" fmla="*/ 0 h 12543121"/>
              <a:gd name="connsiteX0" fmla="*/ 9649829 w 9649830"/>
              <a:gd name="connsiteY0" fmla="*/ 0 h 12543121"/>
              <a:gd name="connsiteX1" fmla="*/ 3001329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73188 w 9649830"/>
              <a:gd name="connsiteY2" fmla="*/ 3430014 h 12543121"/>
              <a:gd name="connsiteX3" fmla="*/ 0 w 9649830"/>
              <a:gd name="connsiteY3" fmla="*/ 12543121 h 12543121"/>
              <a:gd name="connsiteX4" fmla="*/ 9649829 w 9649830"/>
              <a:gd name="connsiteY4" fmla="*/ 0 h 1254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830" h="12543121">
                <a:moveTo>
                  <a:pt x="9649829" y="0"/>
                </a:moveTo>
                <a:lnTo>
                  <a:pt x="2711040" y="0"/>
                </a:lnTo>
                <a:lnTo>
                  <a:pt x="73188" y="3430014"/>
                </a:lnTo>
                <a:lnTo>
                  <a:pt x="0" y="12543121"/>
                </a:lnTo>
                <a:lnTo>
                  <a:pt x="9649829" y="0"/>
                </a:lnTo>
                <a:close/>
              </a:path>
            </a:pathLst>
          </a:custGeom>
          <a:solidFill>
            <a:schemeClr val="accent1"/>
          </a:solidFill>
        </p:spPr>
        <p:txBody>
          <a:bodyPr wrap="square" lIns="0" tIns="0" rIns="0" bIns="0" rtlCol="0"/>
          <a:lstStyle/>
          <a:p>
            <a:endParaRPr sz="1500"/>
          </a:p>
        </p:txBody>
      </p:sp>
      <p:sp>
        <p:nvSpPr>
          <p:cNvPr id="18" name="Text Placeholder 17">
            <a:extLst>
              <a:ext uri="{FF2B5EF4-FFF2-40B4-BE49-F238E27FC236}">
                <a16:creationId xmlns:a16="http://schemas.microsoft.com/office/drawing/2014/main" id="{4144D145-3C00-4CCD-A6E4-D1F31ECFA571}"/>
              </a:ext>
            </a:extLst>
          </p:cNvPr>
          <p:cNvSpPr>
            <a:spLocks noGrp="1"/>
          </p:cNvSpPr>
          <p:nvPr userDrawn="1">
            <p:ph type="body" sz="quarter" idx="10"/>
          </p:nvPr>
        </p:nvSpPr>
        <p:spPr>
          <a:xfrm>
            <a:off x="4330097" y="1555750"/>
            <a:ext cx="2465917" cy="508000"/>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stStyle>
          <a:p>
            <a:pPr lvl="0"/>
            <a:r>
              <a:rPr lang="en-US"/>
              <a:t>Edit Master text styles</a:t>
            </a:r>
          </a:p>
          <a:p>
            <a:pPr lvl="1"/>
            <a:r>
              <a:rPr lang="en-US"/>
              <a:t>Second level</a:t>
            </a:r>
          </a:p>
        </p:txBody>
      </p:sp>
      <p:sp>
        <p:nvSpPr>
          <p:cNvPr id="40" name="Text Placeholder 39">
            <a:extLst>
              <a:ext uri="{FF2B5EF4-FFF2-40B4-BE49-F238E27FC236}">
                <a16:creationId xmlns:a16="http://schemas.microsoft.com/office/drawing/2014/main" id="{90D51A0A-D138-4C3A-B3B0-21C5B4334ACD}"/>
              </a:ext>
            </a:extLst>
          </p:cNvPr>
          <p:cNvSpPr>
            <a:spLocks noGrp="1"/>
          </p:cNvSpPr>
          <p:nvPr>
            <p:ph type="body" sz="quarter" idx="19" hasCustomPrompt="1"/>
          </p:nvPr>
        </p:nvSpPr>
        <p:spPr>
          <a:xfrm>
            <a:off x="222250" y="1756833"/>
            <a:ext cx="3302000" cy="1608667"/>
          </a:xfrm>
        </p:spPr>
        <p:txBody>
          <a:bodyPr/>
          <a:lstStyle>
            <a:lvl1pPr marL="857216" indent="0">
              <a:spcBef>
                <a:spcPts val="0"/>
              </a:spcBef>
              <a:spcAft>
                <a:spcPts val="0"/>
              </a:spcAft>
              <a:defRPr sz="1167">
                <a:solidFill>
                  <a:schemeClr val="bg1"/>
                </a:solidFill>
              </a:defRPr>
            </a:lvl1pPr>
            <a:lvl2pPr marL="624392" indent="0">
              <a:spcBef>
                <a:spcPts val="0"/>
              </a:spcBef>
              <a:spcAft>
                <a:spcPts val="0"/>
              </a:spcAft>
              <a:buFontTx/>
              <a:buNone/>
              <a:defRPr sz="1167" b="1">
                <a:solidFill>
                  <a:schemeClr val="bg1"/>
                </a:solidFill>
              </a:defRPr>
            </a:lvl2pPr>
            <a:lvl3pPr marL="380985" indent="0">
              <a:spcBef>
                <a:spcPts val="0"/>
              </a:spcBef>
              <a:spcAft>
                <a:spcPts val="0"/>
              </a:spcAft>
              <a:buFontTx/>
              <a:buNone/>
              <a:defRPr sz="1167" b="1">
                <a:solidFill>
                  <a:schemeClr val="bg1"/>
                </a:solidFill>
              </a:defRPr>
            </a:lvl3pPr>
            <a:lvl4pPr marL="243407" indent="0">
              <a:spcBef>
                <a:spcPts val="0"/>
              </a:spcBef>
              <a:spcAft>
                <a:spcPts val="0"/>
              </a:spcAft>
              <a:buFontTx/>
              <a:buNone/>
              <a:tabLst/>
              <a:defRPr sz="1167" b="1">
                <a:solidFill>
                  <a:schemeClr val="bg1"/>
                </a:solidFill>
              </a:defRPr>
            </a:lvl4pPr>
            <a:lvl5pPr marL="0" indent="0">
              <a:spcBef>
                <a:spcPts val="0"/>
              </a:spcBef>
              <a:spcAft>
                <a:spcPts val="0"/>
              </a:spcAft>
              <a:buFontTx/>
              <a:buNone/>
              <a:defRPr sz="1167" b="1">
                <a:solidFill>
                  <a:schemeClr val="bg1"/>
                </a:solidFill>
              </a:defRPr>
            </a:lvl5pPr>
          </a:lstStyle>
          <a:p>
            <a:pPr lvl="0"/>
            <a:r>
              <a:rPr lang="en-US" dirty="0"/>
              <a:t>First line</a:t>
            </a:r>
          </a:p>
          <a:p>
            <a:pPr lvl="1"/>
            <a:r>
              <a:rPr lang="en-US" dirty="0"/>
              <a:t>Second line</a:t>
            </a:r>
          </a:p>
          <a:p>
            <a:pPr lvl="2"/>
            <a:r>
              <a:rPr lang="en-US" dirty="0"/>
              <a:t>Third line</a:t>
            </a:r>
          </a:p>
          <a:p>
            <a:pPr lvl="3"/>
            <a:r>
              <a:rPr lang="en-US" dirty="0"/>
              <a:t>Fourth line</a:t>
            </a:r>
          </a:p>
          <a:p>
            <a:pPr lvl="4"/>
            <a:r>
              <a:rPr lang="en-US" dirty="0"/>
              <a:t>Fifth line</a:t>
            </a:r>
          </a:p>
        </p:txBody>
      </p:sp>
      <p:sp>
        <p:nvSpPr>
          <p:cNvPr id="42" name="Text Placeholder 41">
            <a:extLst>
              <a:ext uri="{FF2B5EF4-FFF2-40B4-BE49-F238E27FC236}">
                <a16:creationId xmlns:a16="http://schemas.microsoft.com/office/drawing/2014/main" id="{57F2031D-42AA-4BD8-98A4-D9E5EE0B22E0}"/>
              </a:ext>
            </a:extLst>
          </p:cNvPr>
          <p:cNvSpPr>
            <a:spLocks noGrp="1"/>
          </p:cNvSpPr>
          <p:nvPr>
            <p:ph type="body" sz="quarter" idx="20"/>
          </p:nvPr>
        </p:nvSpPr>
        <p:spPr>
          <a:xfrm>
            <a:off x="8066009" y="1555750"/>
            <a:ext cx="2497667" cy="539750"/>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4" name="Text Placeholder 43">
            <a:extLst>
              <a:ext uri="{FF2B5EF4-FFF2-40B4-BE49-F238E27FC236}">
                <a16:creationId xmlns:a16="http://schemas.microsoft.com/office/drawing/2014/main" id="{BB4F4506-3E73-482D-B619-4223DD637F1F}"/>
              </a:ext>
            </a:extLst>
          </p:cNvPr>
          <p:cNvSpPr>
            <a:spLocks noGrp="1"/>
          </p:cNvSpPr>
          <p:nvPr>
            <p:ph type="body" sz="quarter" idx="21"/>
          </p:nvPr>
        </p:nvSpPr>
        <p:spPr>
          <a:xfrm>
            <a:off x="3377597" y="2667000"/>
            <a:ext cx="2497667" cy="529167"/>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marL="238115" indent="0">
              <a:spcBef>
                <a:spcPts val="333"/>
              </a:spcBef>
              <a:buNone/>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46" name="Text Placeholder 45">
            <a:extLst>
              <a:ext uri="{FF2B5EF4-FFF2-40B4-BE49-F238E27FC236}">
                <a16:creationId xmlns:a16="http://schemas.microsoft.com/office/drawing/2014/main" id="{9314647E-67F5-4D5C-8943-9CAE47CA2582}"/>
              </a:ext>
            </a:extLst>
          </p:cNvPr>
          <p:cNvSpPr>
            <a:spLocks noGrp="1"/>
          </p:cNvSpPr>
          <p:nvPr>
            <p:ph type="body" sz="quarter" idx="22"/>
          </p:nvPr>
        </p:nvSpPr>
        <p:spPr>
          <a:xfrm>
            <a:off x="8690426" y="2716389"/>
            <a:ext cx="2497667" cy="55033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defRPr sz="1083"/>
            </a:lvl3pPr>
            <a:lvl4pPr>
              <a:defRPr sz="1083"/>
            </a:lvl4pPr>
            <a:lvl5pPr>
              <a:defRPr sz="1083"/>
            </a:lvl5pPr>
          </a:lstStyle>
          <a:p>
            <a:pPr lvl="0"/>
            <a:r>
              <a:rPr lang="en-US"/>
              <a:t>Edit Master text styles</a:t>
            </a:r>
          </a:p>
          <a:p>
            <a:pPr lvl="1"/>
            <a:r>
              <a:rPr lang="en-US"/>
              <a:t>Second level</a:t>
            </a:r>
          </a:p>
        </p:txBody>
      </p:sp>
      <p:sp>
        <p:nvSpPr>
          <p:cNvPr id="48" name="Text Placeholder 47">
            <a:extLst>
              <a:ext uri="{FF2B5EF4-FFF2-40B4-BE49-F238E27FC236}">
                <a16:creationId xmlns:a16="http://schemas.microsoft.com/office/drawing/2014/main" id="{7B46F378-E380-4A4A-BEAC-B20ABB4D5BD5}"/>
              </a:ext>
            </a:extLst>
          </p:cNvPr>
          <p:cNvSpPr>
            <a:spLocks noGrp="1"/>
          </p:cNvSpPr>
          <p:nvPr>
            <p:ph type="body" sz="quarter" idx="23"/>
          </p:nvPr>
        </p:nvSpPr>
        <p:spPr>
          <a:xfrm>
            <a:off x="8806843" y="3887612"/>
            <a:ext cx="2518833" cy="58208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defRPr sz="1167"/>
            </a:lvl3pPr>
            <a:lvl4pPr>
              <a:defRPr sz="1167"/>
            </a:lvl4pPr>
            <a:lvl5pPr>
              <a:defRPr sz="1167"/>
            </a:lvl5pPr>
          </a:lstStyle>
          <a:p>
            <a:pPr lvl="0"/>
            <a:r>
              <a:rPr lang="en-US"/>
              <a:t>Edit Master text styles</a:t>
            </a:r>
          </a:p>
          <a:p>
            <a:pPr lvl="1"/>
            <a:r>
              <a:rPr lang="en-US"/>
              <a:t>Second level</a:t>
            </a:r>
          </a:p>
        </p:txBody>
      </p:sp>
      <p:sp>
        <p:nvSpPr>
          <p:cNvPr id="50" name="Text Placeholder 49">
            <a:extLst>
              <a:ext uri="{FF2B5EF4-FFF2-40B4-BE49-F238E27FC236}">
                <a16:creationId xmlns:a16="http://schemas.microsoft.com/office/drawing/2014/main" id="{C9784B76-E079-40B1-A8BC-DD2EF873B482}"/>
              </a:ext>
            </a:extLst>
          </p:cNvPr>
          <p:cNvSpPr>
            <a:spLocks noGrp="1"/>
          </p:cNvSpPr>
          <p:nvPr>
            <p:ph type="body" sz="quarter" idx="24"/>
          </p:nvPr>
        </p:nvSpPr>
        <p:spPr>
          <a:xfrm>
            <a:off x="3271764" y="3937000"/>
            <a:ext cx="2487083" cy="529167"/>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defRPr sz="1083"/>
            </a:lvl3pPr>
            <a:lvl4pPr>
              <a:defRPr sz="1083"/>
            </a:lvl4pPr>
            <a:lvl5pPr>
              <a:defRPr sz="1083"/>
            </a:lvl5pPr>
          </a:lstStyle>
          <a:p>
            <a:pPr lvl="0"/>
            <a:r>
              <a:rPr lang="en-US"/>
              <a:t>Edit Master text styles</a:t>
            </a:r>
          </a:p>
          <a:p>
            <a:pPr lvl="1"/>
            <a:r>
              <a:rPr lang="en-US"/>
              <a:t>Second level</a:t>
            </a:r>
          </a:p>
        </p:txBody>
      </p:sp>
      <p:sp>
        <p:nvSpPr>
          <p:cNvPr id="52" name="Text Placeholder 51">
            <a:extLst>
              <a:ext uri="{FF2B5EF4-FFF2-40B4-BE49-F238E27FC236}">
                <a16:creationId xmlns:a16="http://schemas.microsoft.com/office/drawing/2014/main" id="{BB85151A-79A9-4060-8CDB-09821D4DCC0D}"/>
              </a:ext>
            </a:extLst>
          </p:cNvPr>
          <p:cNvSpPr>
            <a:spLocks noGrp="1"/>
          </p:cNvSpPr>
          <p:nvPr>
            <p:ph type="body" sz="quarter" idx="25"/>
          </p:nvPr>
        </p:nvSpPr>
        <p:spPr>
          <a:xfrm>
            <a:off x="3885597" y="5101167"/>
            <a:ext cx="2561167" cy="55033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stStyle>
          <a:p>
            <a:pPr lvl="0"/>
            <a:r>
              <a:rPr lang="en-US"/>
              <a:t>Edit Master text styles</a:t>
            </a:r>
          </a:p>
          <a:p>
            <a:pPr lvl="1"/>
            <a:r>
              <a:rPr lang="en-US"/>
              <a:t>Second level</a:t>
            </a:r>
          </a:p>
        </p:txBody>
      </p:sp>
      <p:sp>
        <p:nvSpPr>
          <p:cNvPr id="54" name="Text Placeholder 53">
            <a:extLst>
              <a:ext uri="{FF2B5EF4-FFF2-40B4-BE49-F238E27FC236}">
                <a16:creationId xmlns:a16="http://schemas.microsoft.com/office/drawing/2014/main" id="{810A12B7-CE71-4071-9793-3242D830F421}"/>
              </a:ext>
            </a:extLst>
          </p:cNvPr>
          <p:cNvSpPr>
            <a:spLocks noGrp="1"/>
          </p:cNvSpPr>
          <p:nvPr>
            <p:ph type="body" sz="quarter" idx="26"/>
          </p:nvPr>
        </p:nvSpPr>
        <p:spPr>
          <a:xfrm>
            <a:off x="8034259" y="5090584"/>
            <a:ext cx="2550583" cy="613833"/>
          </a:xfrm>
        </p:spPr>
        <p:txBody>
          <a:bodyPr/>
          <a:lstStyle>
            <a:lvl1pPr>
              <a:spcBef>
                <a:spcPts val="0"/>
              </a:spcBef>
              <a:spcAft>
                <a:spcPts val="0"/>
              </a:spcAft>
              <a:defRPr sz="917">
                <a:solidFill>
                  <a:schemeClr val="bg1"/>
                </a:solidFill>
              </a:defRPr>
            </a:lvl1pPr>
            <a:lvl2pPr>
              <a:spcBef>
                <a:spcPts val="0"/>
              </a:spcBef>
              <a:spcAft>
                <a:spcPts val="0"/>
              </a:spcAft>
              <a:defRPr sz="917">
                <a:solidFill>
                  <a:schemeClr val="bg1"/>
                </a:solidFill>
              </a:defRPr>
            </a:lvl2pPr>
            <a:lvl3pPr>
              <a:spcBef>
                <a:spcPts val="333"/>
              </a:spcBef>
              <a:defRPr sz="1083"/>
            </a:lvl3pPr>
            <a:lvl4pPr>
              <a:spcBef>
                <a:spcPts val="333"/>
              </a:spcBef>
              <a:defRPr sz="1083"/>
            </a:lvl4pPr>
            <a:lvl5pPr>
              <a:spcBef>
                <a:spcPts val="333"/>
              </a:spcBef>
              <a:defRPr sz="1083"/>
            </a:lvl5pPr>
          </a:lstStyle>
          <a:p>
            <a:pPr lvl="0"/>
            <a:r>
              <a:rPr lang="en-US"/>
              <a:t>Edit Master text styles</a:t>
            </a:r>
          </a:p>
          <a:p>
            <a:pPr lvl="1"/>
            <a:r>
              <a:rPr lang="en-US"/>
              <a:t>Second level</a:t>
            </a:r>
          </a:p>
        </p:txBody>
      </p:sp>
      <p:sp>
        <p:nvSpPr>
          <p:cNvPr id="14" name="object 5">
            <a:extLst>
              <a:ext uri="{FF2B5EF4-FFF2-40B4-BE49-F238E27FC236}">
                <a16:creationId xmlns:a16="http://schemas.microsoft.com/office/drawing/2014/main" id="{ECB446F9-959E-46C2-982F-02A295ECE83C}"/>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16" name="object 6">
            <a:extLst>
              <a:ext uri="{FF2B5EF4-FFF2-40B4-BE49-F238E27FC236}">
                <a16:creationId xmlns:a16="http://schemas.microsoft.com/office/drawing/2014/main" id="{61B2BE8C-5BD2-4AC2-BF40-18390E5CB196}"/>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17" name="object 7">
            <a:extLst>
              <a:ext uri="{FF2B5EF4-FFF2-40B4-BE49-F238E27FC236}">
                <a16:creationId xmlns:a16="http://schemas.microsoft.com/office/drawing/2014/main" id="{DDB89780-AE0E-478A-B4C5-EBA4C569D78E}"/>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23" name="object 17">
            <a:extLst>
              <a:ext uri="{FF2B5EF4-FFF2-40B4-BE49-F238E27FC236}">
                <a16:creationId xmlns:a16="http://schemas.microsoft.com/office/drawing/2014/main" id="{C1873906-35EA-4BE7-963C-59465954B5A0}"/>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24" name="object 15">
            <a:extLst>
              <a:ext uri="{FF2B5EF4-FFF2-40B4-BE49-F238E27FC236}">
                <a16:creationId xmlns:a16="http://schemas.microsoft.com/office/drawing/2014/main" id="{136304A3-B114-4E48-86BE-D112D6314FDA}"/>
              </a:ext>
            </a:extLst>
          </p:cNvPr>
          <p:cNvSpPr txBox="1"/>
          <p:nvPr userDrawn="1"/>
        </p:nvSpPr>
        <p:spPr>
          <a:xfrm>
            <a:off x="808567" y="6486401"/>
            <a:ext cx="1968115"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a:t>
            </a:r>
            <a:r>
              <a:rPr lang="en-US" sz="917" spc="-21" baseline="0" dirty="0">
                <a:solidFill>
                  <a:schemeClr val="bg1"/>
                </a:solidFill>
                <a:latin typeface="+mn-lt"/>
                <a:cs typeface="Arial"/>
              </a:rPr>
              <a:t>d BioSource</a:t>
            </a:r>
            <a:r>
              <a:rPr lang="en-US" sz="917" spc="-21" dirty="0">
                <a:solidFill>
                  <a:schemeClr val="bg1"/>
                </a:solidFill>
                <a:latin typeface="+mn-lt"/>
                <a:cs typeface="Arial"/>
              </a:rPr>
              <a:t> LLC Confidential</a:t>
            </a:r>
            <a:endParaRPr sz="917" dirty="0">
              <a:solidFill>
                <a:schemeClr val="bg1"/>
              </a:solidFill>
              <a:latin typeface="Arial"/>
              <a:cs typeface="Arial"/>
            </a:endParaRPr>
          </a:p>
        </p:txBody>
      </p:sp>
      <p:sp>
        <p:nvSpPr>
          <p:cNvPr id="25" name="TextBox 24">
            <a:extLst>
              <a:ext uri="{FF2B5EF4-FFF2-40B4-BE49-F238E27FC236}">
                <a16:creationId xmlns:a16="http://schemas.microsoft.com/office/drawing/2014/main" id="{C43EFAAB-7228-493C-84D0-B7F73761FE19}"/>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1296059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Only Sub Dark">
    <p:bg>
      <p:bgPr>
        <a:solidFill>
          <a:schemeClr val="tx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F12120-7077-40B2-A988-190A52F80382}"/>
              </a:ext>
            </a:extLst>
          </p:cNvPr>
          <p:cNvSpPr>
            <a:spLocks noGrp="1"/>
          </p:cNvSpPr>
          <p:nvPr>
            <p:ph type="body" sz="quarter" idx="10"/>
          </p:nvPr>
        </p:nvSpPr>
        <p:spPr>
          <a:xfrm>
            <a:off x="1086167" y="637956"/>
            <a:ext cx="10432214" cy="230833"/>
          </a:xfrm>
        </p:spPr>
        <p:txBody>
          <a:bodyPr/>
          <a:lstStyle>
            <a:lvl1pPr>
              <a:defRPr sz="1167" cap="all" baseline="0">
                <a:solidFill>
                  <a:schemeClr val="bg2"/>
                </a:solidFill>
              </a:defRPr>
            </a:lvl1pPr>
          </a:lstStyle>
          <a:p>
            <a:pPr lvl="0"/>
            <a:r>
              <a:rPr lang="en-US"/>
              <a:t>Edit Master text styles</a:t>
            </a:r>
          </a:p>
        </p:txBody>
      </p:sp>
      <p:sp>
        <p:nvSpPr>
          <p:cNvPr id="4" name="object 5">
            <a:extLst>
              <a:ext uri="{FF2B5EF4-FFF2-40B4-BE49-F238E27FC236}">
                <a16:creationId xmlns:a16="http://schemas.microsoft.com/office/drawing/2014/main" id="{B10D8A09-3BD2-4AAD-82F9-27EED21C5FC1}"/>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6" name="object 6">
            <a:extLst>
              <a:ext uri="{FF2B5EF4-FFF2-40B4-BE49-F238E27FC236}">
                <a16:creationId xmlns:a16="http://schemas.microsoft.com/office/drawing/2014/main" id="{344DF2BB-6604-44E3-A017-5A26B3A4CCAB}"/>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7" name="object 7">
            <a:extLst>
              <a:ext uri="{FF2B5EF4-FFF2-40B4-BE49-F238E27FC236}">
                <a16:creationId xmlns:a16="http://schemas.microsoft.com/office/drawing/2014/main" id="{A3E81D96-36BA-457E-B5E8-118672E418A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4" name="object 17">
            <a:extLst>
              <a:ext uri="{FF2B5EF4-FFF2-40B4-BE49-F238E27FC236}">
                <a16:creationId xmlns:a16="http://schemas.microsoft.com/office/drawing/2014/main" id="{9B3FEB16-00DF-462E-BBB9-45E1E9FF2E20}"/>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2" name="Title 1">
            <a:extLst>
              <a:ext uri="{FF2B5EF4-FFF2-40B4-BE49-F238E27FC236}">
                <a16:creationId xmlns:a16="http://schemas.microsoft.com/office/drawing/2014/main" id="{260A29D6-ABC7-49FE-B979-3AF7D2ABE15C}"/>
              </a:ext>
            </a:extLst>
          </p:cNvPr>
          <p:cNvSpPr>
            <a:spLocks noGrp="1"/>
          </p:cNvSpPr>
          <p:nvPr>
            <p:ph type="title"/>
          </p:nvPr>
        </p:nvSpPr>
        <p:spPr>
          <a:xfrm>
            <a:off x="1086167" y="317419"/>
            <a:ext cx="10450159" cy="320537"/>
          </a:xfrm>
        </p:spPr>
        <p:txBody>
          <a:bodyPr anchor="b"/>
          <a:lstStyle>
            <a:lvl1pPr>
              <a:defRPr>
                <a:solidFill>
                  <a:schemeClr val="accent1"/>
                </a:solidFill>
              </a:defRPr>
            </a:lvl1pPr>
          </a:lstStyle>
          <a:p>
            <a:r>
              <a:rPr lang="en-US"/>
              <a:t>Click to edit Master title style</a:t>
            </a:r>
            <a:endParaRPr lang="en-US" dirty="0"/>
          </a:p>
        </p:txBody>
      </p:sp>
      <p:sp>
        <p:nvSpPr>
          <p:cNvPr id="15" name="object 15">
            <a:extLst>
              <a:ext uri="{FF2B5EF4-FFF2-40B4-BE49-F238E27FC236}">
                <a16:creationId xmlns:a16="http://schemas.microsoft.com/office/drawing/2014/main" id="{BD0C7F00-D120-4664-8ABF-88C3B735FA4C}"/>
              </a:ext>
            </a:extLst>
          </p:cNvPr>
          <p:cNvSpPr txBox="1"/>
          <p:nvPr userDrawn="1"/>
        </p:nvSpPr>
        <p:spPr>
          <a:xfrm>
            <a:off x="808567" y="6486401"/>
            <a:ext cx="1898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a:t>
            </a:r>
            <a:r>
              <a:rPr lang="en-US" sz="917" spc="-21" baseline="0" dirty="0">
                <a:solidFill>
                  <a:schemeClr val="bg1"/>
                </a:solidFill>
                <a:latin typeface="+mn-lt"/>
                <a:cs typeface="Arial"/>
              </a:rPr>
              <a:t> BioSource </a:t>
            </a:r>
            <a:r>
              <a:rPr lang="en-US" sz="917" spc="-21" dirty="0">
                <a:solidFill>
                  <a:schemeClr val="bg1"/>
                </a:solidFill>
                <a:latin typeface="+mn-lt"/>
                <a:cs typeface="Arial"/>
              </a:rPr>
              <a:t>LLC Confidential</a:t>
            </a:r>
            <a:endParaRPr sz="917" dirty="0">
              <a:solidFill>
                <a:schemeClr val="bg1"/>
              </a:solidFill>
              <a:latin typeface="Arial"/>
              <a:cs typeface="Arial"/>
            </a:endParaRPr>
          </a:p>
        </p:txBody>
      </p:sp>
      <p:sp>
        <p:nvSpPr>
          <p:cNvPr id="16" name="TextBox 15">
            <a:extLst>
              <a:ext uri="{FF2B5EF4-FFF2-40B4-BE49-F238E27FC236}">
                <a16:creationId xmlns:a16="http://schemas.microsoft.com/office/drawing/2014/main" id="{12A1B3D6-6BD4-4285-808C-4FE5CE482234}"/>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3187387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B02CC-A14E-4AF6-B093-7252B2CA4502}"/>
              </a:ext>
            </a:extLst>
          </p:cNvPr>
          <p:cNvSpPr>
            <a:spLocks noGrp="1"/>
          </p:cNvSpPr>
          <p:nvPr>
            <p:ph idx="1"/>
          </p:nvPr>
        </p:nvSpPr>
        <p:spPr/>
        <p:txBody>
          <a:bodyPr/>
          <a:lstStyle>
            <a:lvl1pPr>
              <a:defRPr>
                <a:solidFill>
                  <a:schemeClr val="accent1"/>
                </a:solidFill>
              </a:defRPr>
            </a:lvl1pPr>
            <a:lvl2pPr>
              <a:spcBef>
                <a:spcPts val="0"/>
              </a:spcBef>
              <a:spcAft>
                <a:spcPts val="500"/>
              </a:spcAft>
              <a:buSzPct val="90000"/>
              <a:defRPr>
                <a:solidFill>
                  <a:schemeClr val="bg1"/>
                </a:solidFill>
              </a:defRPr>
            </a:lvl2pPr>
            <a:lvl3pPr>
              <a:spcBef>
                <a:spcPts val="0"/>
              </a:spcBef>
              <a:spcAft>
                <a:spcPts val="500"/>
              </a:spcAft>
              <a:buSzPct val="90000"/>
              <a:defRPr sz="1333">
                <a:solidFill>
                  <a:schemeClr val="bg1"/>
                </a:solidFill>
              </a:defRPr>
            </a:lvl3pPr>
            <a:lvl4pPr>
              <a:spcBef>
                <a:spcPts val="0"/>
              </a:spcBef>
              <a:spcAft>
                <a:spcPts val="500"/>
              </a:spcAft>
              <a:defRPr sz="1333">
                <a:solidFill>
                  <a:schemeClr val="bg1"/>
                </a:solidFill>
              </a:defRPr>
            </a:lvl4pPr>
            <a:lvl5pPr>
              <a:spcBef>
                <a:spcPts val="0"/>
              </a:spcBef>
              <a:spcAft>
                <a:spcPts val="500"/>
              </a:spcAft>
              <a:defRPr sz="1333">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object 5">
            <a:extLst>
              <a:ext uri="{FF2B5EF4-FFF2-40B4-BE49-F238E27FC236}">
                <a16:creationId xmlns:a16="http://schemas.microsoft.com/office/drawing/2014/main" id="{AD45503F-7FD3-4AFF-A695-2E26E0F3EE65}"/>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5" name="object 6">
            <a:extLst>
              <a:ext uri="{FF2B5EF4-FFF2-40B4-BE49-F238E27FC236}">
                <a16:creationId xmlns:a16="http://schemas.microsoft.com/office/drawing/2014/main" id="{6BD5970E-6A91-40A4-8556-78C39C475C93}"/>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6" name="object 7">
            <a:extLst>
              <a:ext uri="{FF2B5EF4-FFF2-40B4-BE49-F238E27FC236}">
                <a16:creationId xmlns:a16="http://schemas.microsoft.com/office/drawing/2014/main" id="{A811653A-AB6A-4553-B077-89765619496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3" name="Title 12">
            <a:extLst>
              <a:ext uri="{FF2B5EF4-FFF2-40B4-BE49-F238E27FC236}">
                <a16:creationId xmlns:a16="http://schemas.microsoft.com/office/drawing/2014/main" id="{49F7DEF6-0535-4FB7-8C0B-5674C196898F}"/>
              </a:ext>
            </a:extLst>
          </p:cNvPr>
          <p:cNvSpPr>
            <a:spLocks noGrp="1"/>
          </p:cNvSpPr>
          <p:nvPr>
            <p:ph type="title"/>
          </p:nvPr>
        </p:nvSpPr>
        <p:spPr>
          <a:xfrm>
            <a:off x="1086167" y="551354"/>
            <a:ext cx="10255228" cy="320537"/>
          </a:xfrm>
        </p:spPr>
        <p:txBody>
          <a:bodyPr/>
          <a:lstStyle>
            <a:lvl1pPr>
              <a:defRPr>
                <a:solidFill>
                  <a:schemeClr val="bg1"/>
                </a:solidFill>
              </a:defRPr>
            </a:lvl1pPr>
          </a:lstStyle>
          <a:p>
            <a:r>
              <a:rPr lang="en-US"/>
              <a:t>Click to edit Master title style</a:t>
            </a:r>
            <a:endParaRPr lang="en-US" dirty="0"/>
          </a:p>
        </p:txBody>
      </p:sp>
      <p:sp>
        <p:nvSpPr>
          <p:cNvPr id="14" name="object 17">
            <a:extLst>
              <a:ext uri="{FF2B5EF4-FFF2-40B4-BE49-F238E27FC236}">
                <a16:creationId xmlns:a16="http://schemas.microsoft.com/office/drawing/2014/main" id="{D5E7302F-752B-447C-87E2-5806A571616B}"/>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15" name="object 15">
            <a:extLst>
              <a:ext uri="{FF2B5EF4-FFF2-40B4-BE49-F238E27FC236}">
                <a16:creationId xmlns:a16="http://schemas.microsoft.com/office/drawing/2014/main" id="{A6765407-AF26-4D4A-B8CA-92AF862AB4A9}"/>
              </a:ext>
            </a:extLst>
          </p:cNvPr>
          <p:cNvSpPr txBox="1"/>
          <p:nvPr userDrawn="1"/>
        </p:nvSpPr>
        <p:spPr>
          <a:xfrm>
            <a:off x="808567" y="6486401"/>
            <a:ext cx="1898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a:t>
            </a:r>
            <a:r>
              <a:rPr lang="en-US" sz="917" spc="-21" baseline="0" dirty="0">
                <a:solidFill>
                  <a:schemeClr val="bg1"/>
                </a:solidFill>
                <a:latin typeface="+mn-lt"/>
                <a:cs typeface="Arial"/>
              </a:rPr>
              <a:t> BioSource</a:t>
            </a:r>
            <a:r>
              <a:rPr lang="en-US" sz="917" spc="-21" dirty="0">
                <a:solidFill>
                  <a:schemeClr val="bg1"/>
                </a:solidFill>
                <a:latin typeface="+mn-lt"/>
                <a:cs typeface="Arial"/>
              </a:rPr>
              <a:t> LLC Confidential</a:t>
            </a:r>
            <a:endParaRPr sz="917" dirty="0">
              <a:solidFill>
                <a:schemeClr val="bg1"/>
              </a:solidFill>
              <a:latin typeface="Arial"/>
              <a:cs typeface="Arial"/>
            </a:endParaRPr>
          </a:p>
        </p:txBody>
      </p:sp>
      <p:sp>
        <p:nvSpPr>
          <p:cNvPr id="16" name="TextBox 15">
            <a:extLst>
              <a:ext uri="{FF2B5EF4-FFF2-40B4-BE49-F238E27FC236}">
                <a16:creationId xmlns:a16="http://schemas.microsoft.com/office/drawing/2014/main" id="{0A3CE179-4253-47A0-98A1-479231327FCC}"/>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32921119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AD45503F-7FD3-4AFF-A695-2E26E0F3EE65}"/>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5" name="object 6">
            <a:extLst>
              <a:ext uri="{FF2B5EF4-FFF2-40B4-BE49-F238E27FC236}">
                <a16:creationId xmlns:a16="http://schemas.microsoft.com/office/drawing/2014/main" id="{6BD5970E-6A91-40A4-8556-78C39C475C93}"/>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6" name="object 7">
            <a:extLst>
              <a:ext uri="{FF2B5EF4-FFF2-40B4-BE49-F238E27FC236}">
                <a16:creationId xmlns:a16="http://schemas.microsoft.com/office/drawing/2014/main" id="{A811653A-AB6A-4553-B077-89765619496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3" name="object 17">
            <a:extLst>
              <a:ext uri="{FF2B5EF4-FFF2-40B4-BE49-F238E27FC236}">
                <a16:creationId xmlns:a16="http://schemas.microsoft.com/office/drawing/2014/main" id="{6DB39535-4B92-48FA-8F21-DB71647332B8}"/>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solidFill>
                <a:schemeClr val="accent1"/>
              </a:solidFill>
            </a:endParaRPr>
          </a:p>
        </p:txBody>
      </p:sp>
      <p:sp>
        <p:nvSpPr>
          <p:cNvPr id="3" name="Title 2">
            <a:extLst>
              <a:ext uri="{FF2B5EF4-FFF2-40B4-BE49-F238E27FC236}">
                <a16:creationId xmlns:a16="http://schemas.microsoft.com/office/drawing/2014/main" id="{6515E4E0-0DE7-4D56-9803-308988571079}"/>
              </a:ext>
            </a:extLst>
          </p:cNvPr>
          <p:cNvSpPr>
            <a:spLocks noGrp="1"/>
          </p:cNvSpPr>
          <p:nvPr>
            <p:ph type="title"/>
          </p:nvPr>
        </p:nvSpPr>
        <p:spPr>
          <a:xfrm>
            <a:off x="1086167" y="551354"/>
            <a:ext cx="10255228" cy="320537"/>
          </a:xfrm>
        </p:spPr>
        <p:txBody>
          <a:bodyPr/>
          <a:lstStyle>
            <a:lvl1pPr>
              <a:defRPr>
                <a:solidFill>
                  <a:schemeClr val="bg1"/>
                </a:solidFill>
              </a:defRPr>
            </a:lvl1pPr>
          </a:lstStyle>
          <a:p>
            <a:r>
              <a:rPr lang="en-US"/>
              <a:t>Click to edit Master title style</a:t>
            </a:r>
            <a:endParaRPr lang="en-US" dirty="0"/>
          </a:p>
        </p:txBody>
      </p:sp>
      <p:sp>
        <p:nvSpPr>
          <p:cNvPr id="14" name="object 15">
            <a:extLst>
              <a:ext uri="{FF2B5EF4-FFF2-40B4-BE49-F238E27FC236}">
                <a16:creationId xmlns:a16="http://schemas.microsoft.com/office/drawing/2014/main" id="{ADF348CF-C6B4-44CE-B012-4075BC5AEC6E}"/>
              </a:ext>
            </a:extLst>
          </p:cNvPr>
          <p:cNvSpPr txBox="1"/>
          <p:nvPr userDrawn="1"/>
        </p:nvSpPr>
        <p:spPr>
          <a:xfrm>
            <a:off x="808567" y="6486401"/>
            <a:ext cx="1771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 BioSource LLC Confidential</a:t>
            </a:r>
            <a:endParaRPr sz="917" dirty="0">
              <a:solidFill>
                <a:schemeClr val="bg1"/>
              </a:solidFill>
              <a:latin typeface="Arial"/>
              <a:cs typeface="Arial"/>
            </a:endParaRPr>
          </a:p>
        </p:txBody>
      </p:sp>
      <p:sp>
        <p:nvSpPr>
          <p:cNvPr id="15" name="TextBox 14">
            <a:extLst>
              <a:ext uri="{FF2B5EF4-FFF2-40B4-BE49-F238E27FC236}">
                <a16:creationId xmlns:a16="http://schemas.microsoft.com/office/drawing/2014/main" id="{268CD7C2-D93C-4679-9C2A-F4B5D1648086}"/>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22498546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ogo Title Dark">
    <p:bg>
      <p:bgPr>
        <a:solidFill>
          <a:schemeClr val="tx2"/>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5EC0D34-40EA-416A-A6CE-6E7F9346BD4B}"/>
              </a:ext>
            </a:extLst>
          </p:cNvPr>
          <p:cNvSpPr>
            <a:spLocks noGrp="1"/>
          </p:cNvSpPr>
          <p:nvPr>
            <p:ph type="body" sz="quarter" idx="10"/>
          </p:nvPr>
        </p:nvSpPr>
        <p:spPr>
          <a:xfrm>
            <a:off x="4624917" y="2195289"/>
            <a:ext cx="6582833" cy="1344083"/>
          </a:xfrm>
        </p:spPr>
        <p:txBody>
          <a:bodyPr/>
          <a:lstStyle>
            <a:lvl1pPr algn="ctr">
              <a:defRPr sz="2000">
                <a:ln w="3175">
                  <a:noFill/>
                </a:ln>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Edit Master text styles</a:t>
            </a:r>
          </a:p>
        </p:txBody>
      </p:sp>
      <p:sp>
        <p:nvSpPr>
          <p:cNvPr id="4" name="object 5">
            <a:extLst>
              <a:ext uri="{FF2B5EF4-FFF2-40B4-BE49-F238E27FC236}">
                <a16:creationId xmlns:a16="http://schemas.microsoft.com/office/drawing/2014/main" id="{AD45503F-7FD3-4AFF-A695-2E26E0F3EE65}"/>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5" name="object 6">
            <a:extLst>
              <a:ext uri="{FF2B5EF4-FFF2-40B4-BE49-F238E27FC236}">
                <a16:creationId xmlns:a16="http://schemas.microsoft.com/office/drawing/2014/main" id="{6BD5970E-6A91-40A4-8556-78C39C475C93}"/>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6" name="object 7">
            <a:extLst>
              <a:ext uri="{FF2B5EF4-FFF2-40B4-BE49-F238E27FC236}">
                <a16:creationId xmlns:a16="http://schemas.microsoft.com/office/drawing/2014/main" id="{A811653A-AB6A-4553-B077-897656194962}"/>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13" name="object 17">
            <a:extLst>
              <a:ext uri="{FF2B5EF4-FFF2-40B4-BE49-F238E27FC236}">
                <a16:creationId xmlns:a16="http://schemas.microsoft.com/office/drawing/2014/main" id="{6DB39535-4B92-48FA-8F21-DB71647332B8}"/>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solidFill>
                <a:schemeClr val="accent1"/>
              </a:solidFill>
            </a:endParaRPr>
          </a:p>
        </p:txBody>
      </p:sp>
      <p:sp>
        <p:nvSpPr>
          <p:cNvPr id="12" name="object 3">
            <a:extLst>
              <a:ext uri="{FF2B5EF4-FFF2-40B4-BE49-F238E27FC236}">
                <a16:creationId xmlns:a16="http://schemas.microsoft.com/office/drawing/2014/main" id="{706008E2-9AD3-4D51-AA50-4EA5821BB90E}"/>
              </a:ext>
            </a:extLst>
          </p:cNvPr>
          <p:cNvSpPr/>
          <p:nvPr userDrawn="1"/>
        </p:nvSpPr>
        <p:spPr>
          <a:xfrm>
            <a:off x="-375051" y="1545167"/>
            <a:ext cx="5097036" cy="4918881"/>
          </a:xfrm>
          <a:custGeom>
            <a:avLst/>
            <a:gdLst>
              <a:gd name="connsiteX0" fmla="*/ 10975555 w 10975556"/>
              <a:gd name="connsiteY0" fmla="*/ 0 h 12543121"/>
              <a:gd name="connsiteX1" fmla="*/ 4327055 w 10975556"/>
              <a:gd name="connsiteY1" fmla="*/ 0 h 12543121"/>
              <a:gd name="connsiteX2" fmla="*/ 0 w 10975556"/>
              <a:gd name="connsiteY2" fmla="*/ 5624842 h 12543121"/>
              <a:gd name="connsiteX3" fmla="*/ 0 w 10975556"/>
              <a:gd name="connsiteY3" fmla="*/ 8229600 h 12543121"/>
              <a:gd name="connsiteX4" fmla="*/ 1325726 w 10975556"/>
              <a:gd name="connsiteY4" fmla="*/ 12543121 h 12543121"/>
              <a:gd name="connsiteX5" fmla="*/ 10975555 w 10975556"/>
              <a:gd name="connsiteY5" fmla="*/ 0 h 12543121"/>
              <a:gd name="connsiteX0" fmla="*/ 10975555 w 10975556"/>
              <a:gd name="connsiteY0" fmla="*/ 0 h 12543121"/>
              <a:gd name="connsiteX1" fmla="*/ 4327055 w 10975556"/>
              <a:gd name="connsiteY1" fmla="*/ 0 h 12543121"/>
              <a:gd name="connsiteX2" fmla="*/ 0 w 10975556"/>
              <a:gd name="connsiteY2" fmla="*/ 5624842 h 12543121"/>
              <a:gd name="connsiteX3" fmla="*/ 1325726 w 10975556"/>
              <a:gd name="connsiteY3" fmla="*/ 12543121 h 12543121"/>
              <a:gd name="connsiteX4" fmla="*/ 10975555 w 10975556"/>
              <a:gd name="connsiteY4" fmla="*/ 0 h 12543121"/>
              <a:gd name="connsiteX0" fmla="*/ 9649829 w 9649830"/>
              <a:gd name="connsiteY0" fmla="*/ 0 h 12543121"/>
              <a:gd name="connsiteX1" fmla="*/ 3001329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42631 w 9649830"/>
              <a:gd name="connsiteY2" fmla="*/ 3821007 h 12543121"/>
              <a:gd name="connsiteX3" fmla="*/ 0 w 9649830"/>
              <a:gd name="connsiteY3" fmla="*/ 12543121 h 12543121"/>
              <a:gd name="connsiteX4" fmla="*/ 9649829 w 9649830"/>
              <a:gd name="connsiteY4" fmla="*/ 0 h 12543121"/>
              <a:gd name="connsiteX0" fmla="*/ 9649829 w 9649830"/>
              <a:gd name="connsiteY0" fmla="*/ 0 h 12543121"/>
              <a:gd name="connsiteX1" fmla="*/ 2711040 w 9649830"/>
              <a:gd name="connsiteY1" fmla="*/ 0 h 12543121"/>
              <a:gd name="connsiteX2" fmla="*/ 73188 w 9649830"/>
              <a:gd name="connsiteY2" fmla="*/ 3430014 h 12543121"/>
              <a:gd name="connsiteX3" fmla="*/ 0 w 9649830"/>
              <a:gd name="connsiteY3" fmla="*/ 12543121 h 12543121"/>
              <a:gd name="connsiteX4" fmla="*/ 9649829 w 9649830"/>
              <a:gd name="connsiteY4" fmla="*/ 0 h 1254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49830" h="12543121">
                <a:moveTo>
                  <a:pt x="9649829" y="0"/>
                </a:moveTo>
                <a:lnTo>
                  <a:pt x="2711040" y="0"/>
                </a:lnTo>
                <a:lnTo>
                  <a:pt x="73188" y="3430014"/>
                </a:lnTo>
                <a:lnTo>
                  <a:pt x="0" y="12543121"/>
                </a:lnTo>
                <a:lnTo>
                  <a:pt x="9649829" y="0"/>
                </a:lnTo>
                <a:close/>
              </a:path>
            </a:pathLst>
          </a:custGeom>
          <a:solidFill>
            <a:schemeClr val="accent1"/>
          </a:solidFill>
        </p:spPr>
        <p:txBody>
          <a:bodyPr wrap="square" lIns="0" tIns="0" rIns="0" bIns="0" rtlCol="0"/>
          <a:lstStyle/>
          <a:p>
            <a:endParaRPr sz="1500"/>
          </a:p>
        </p:txBody>
      </p:sp>
      <p:sp>
        <p:nvSpPr>
          <p:cNvPr id="18" name="object 4">
            <a:extLst>
              <a:ext uri="{FF2B5EF4-FFF2-40B4-BE49-F238E27FC236}">
                <a16:creationId xmlns:a16="http://schemas.microsoft.com/office/drawing/2014/main" id="{3193EC36-FB94-4598-9987-1DA59F14CEBF}"/>
              </a:ext>
            </a:extLst>
          </p:cNvPr>
          <p:cNvSpPr/>
          <p:nvPr/>
        </p:nvSpPr>
        <p:spPr>
          <a:xfrm>
            <a:off x="1183476" y="600381"/>
            <a:ext cx="2126052" cy="41002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500"/>
          </a:p>
        </p:txBody>
      </p:sp>
      <p:sp>
        <p:nvSpPr>
          <p:cNvPr id="19" name="object 14">
            <a:extLst>
              <a:ext uri="{FF2B5EF4-FFF2-40B4-BE49-F238E27FC236}">
                <a16:creationId xmlns:a16="http://schemas.microsoft.com/office/drawing/2014/main" id="{C98BC398-5BC1-4931-B5B2-EA7774DC3AA5}"/>
              </a:ext>
            </a:extLst>
          </p:cNvPr>
          <p:cNvSpPr/>
          <p:nvPr/>
        </p:nvSpPr>
        <p:spPr>
          <a:xfrm>
            <a:off x="3480547" y="564507"/>
            <a:ext cx="0" cy="503774"/>
          </a:xfrm>
          <a:custGeom>
            <a:avLst/>
            <a:gdLst/>
            <a:ahLst/>
            <a:cxnLst/>
            <a:rect l="l" t="t" r="r" b="b"/>
            <a:pathLst>
              <a:path h="732789">
                <a:moveTo>
                  <a:pt x="0" y="0"/>
                </a:moveTo>
                <a:lnTo>
                  <a:pt x="0" y="732663"/>
                </a:lnTo>
              </a:path>
            </a:pathLst>
          </a:custGeom>
          <a:ln w="13042">
            <a:solidFill>
              <a:srgbClr val="FFFFFF"/>
            </a:solidFill>
          </a:ln>
        </p:spPr>
        <p:txBody>
          <a:bodyPr wrap="square" lIns="0" tIns="0" rIns="0" bIns="0" rtlCol="0"/>
          <a:lstStyle/>
          <a:p>
            <a:endParaRPr sz="1500"/>
          </a:p>
        </p:txBody>
      </p:sp>
      <p:sp>
        <p:nvSpPr>
          <p:cNvPr id="22" name="Title 21">
            <a:extLst>
              <a:ext uri="{FF2B5EF4-FFF2-40B4-BE49-F238E27FC236}">
                <a16:creationId xmlns:a16="http://schemas.microsoft.com/office/drawing/2014/main" id="{D3FF48CA-CA1D-46FD-8B04-CC65AC7A7C08}"/>
              </a:ext>
            </a:extLst>
          </p:cNvPr>
          <p:cNvSpPr>
            <a:spLocks noGrp="1"/>
          </p:cNvSpPr>
          <p:nvPr userDrawn="1">
            <p:ph type="title"/>
          </p:nvPr>
        </p:nvSpPr>
        <p:spPr>
          <a:xfrm>
            <a:off x="461750" y="2185352"/>
            <a:ext cx="2946083" cy="641201"/>
          </a:xfrm>
        </p:spPr>
        <p:txBody>
          <a:bodyPr anchor="t"/>
          <a:lstStyle>
            <a:lvl1pPr>
              <a:defRPr>
                <a:ln>
                  <a:noFill/>
                </a:ln>
              </a:defRPr>
            </a:lvl1pPr>
          </a:lstStyle>
          <a:p>
            <a:r>
              <a:rPr lang="en-US" dirty="0"/>
              <a:t>Click to edit Master title style</a:t>
            </a:r>
          </a:p>
        </p:txBody>
      </p:sp>
      <p:pic>
        <p:nvPicPr>
          <p:cNvPr id="27" name="Picture 26">
            <a:extLst>
              <a:ext uri="{FF2B5EF4-FFF2-40B4-BE49-F238E27FC236}">
                <a16:creationId xmlns:a16="http://schemas.microsoft.com/office/drawing/2014/main" id="{CD073411-5D8D-48A7-904D-27E15A37D6C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83599" y="642850"/>
            <a:ext cx="1091450" cy="31758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
        <p:nvSpPr>
          <p:cNvPr id="15" name="object 15">
            <a:extLst>
              <a:ext uri="{FF2B5EF4-FFF2-40B4-BE49-F238E27FC236}">
                <a16:creationId xmlns:a16="http://schemas.microsoft.com/office/drawing/2014/main" id="{ADF348CF-C6B4-44CE-B012-4075BC5AEC6E}"/>
              </a:ext>
            </a:extLst>
          </p:cNvPr>
          <p:cNvSpPr txBox="1"/>
          <p:nvPr userDrawn="1"/>
        </p:nvSpPr>
        <p:spPr>
          <a:xfrm>
            <a:off x="808567" y="6486401"/>
            <a:ext cx="177184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 BioSource LLC Confidential</a:t>
            </a:r>
            <a:endParaRPr sz="917" dirty="0">
              <a:solidFill>
                <a:schemeClr val="bg1"/>
              </a:solidFill>
              <a:latin typeface="Arial"/>
              <a:cs typeface="Arial"/>
            </a:endParaRPr>
          </a:p>
        </p:txBody>
      </p:sp>
      <p:sp>
        <p:nvSpPr>
          <p:cNvPr id="17" name="TextBox 16">
            <a:extLst>
              <a:ext uri="{FF2B5EF4-FFF2-40B4-BE49-F238E27FC236}">
                <a16:creationId xmlns:a16="http://schemas.microsoft.com/office/drawing/2014/main" id="{268CD7C2-D93C-4679-9C2A-F4B5D1648086}"/>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spTree>
    <p:extLst>
      <p:ext uri="{BB962C8B-B14F-4D97-AF65-F5344CB8AC3E}">
        <p14:creationId xmlns:p14="http://schemas.microsoft.com/office/powerpoint/2010/main" val="474955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Side Bar">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3F4062-5757-4C36-AD09-BA2C51DF25CA}"/>
              </a:ext>
            </a:extLst>
          </p:cNvPr>
          <p:cNvSpPr/>
          <p:nvPr userDrawn="1"/>
        </p:nvSpPr>
        <p:spPr>
          <a:xfrm>
            <a:off x="0" y="0"/>
            <a:ext cx="12192000" cy="15451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1" y="-1"/>
            <a:ext cx="3136604" cy="6858000"/>
          </a:xfrm>
          <a:solidFill>
            <a:schemeClr val="tx2"/>
          </a:solidFill>
        </p:spPr>
        <p:txBody>
          <a:bodyPr tIns="457200" bIns="457200" anchor="ctr">
            <a:noAutofit/>
          </a:bodyPr>
          <a:lstStyle>
            <a:lvl1pPr algn="ctr">
              <a:lnSpc>
                <a:spcPts val="3333"/>
              </a:lnSpc>
              <a:defRPr sz="2667">
                <a:solidFill>
                  <a:schemeClr val="bg1"/>
                </a:solidFill>
              </a:defRPr>
            </a:lvl1pPr>
          </a:lstStyle>
          <a:p>
            <a:r>
              <a:rPr lang="en-US" dirty="0"/>
              <a:t>Click to </a:t>
            </a:r>
            <a:br>
              <a:rPr lang="en-US" dirty="0"/>
            </a:br>
            <a:r>
              <a:rPr lang="en-US" dirty="0"/>
              <a:t>add slide title</a:t>
            </a:r>
          </a:p>
        </p:txBody>
      </p:sp>
      <p:sp>
        <p:nvSpPr>
          <p:cNvPr id="4" name="Content Placeholder 3"/>
          <p:cNvSpPr>
            <a:spLocks noGrp="1"/>
          </p:cNvSpPr>
          <p:nvPr>
            <p:ph sz="half" idx="2" hasCustomPrompt="1"/>
          </p:nvPr>
        </p:nvSpPr>
        <p:spPr>
          <a:xfrm>
            <a:off x="3407834" y="539750"/>
            <a:ext cx="8198105" cy="5270500"/>
          </a:xfrm>
        </p:spPr>
        <p:txBody>
          <a:bodyPr anchor="t"/>
          <a:lstStyle>
            <a:lvl1pPr>
              <a:defRPr sz="1500">
                <a:solidFill>
                  <a:schemeClr val="tx2"/>
                </a:solidFill>
              </a:defRPr>
            </a:lvl1pPr>
            <a:lvl2pPr>
              <a:spcBef>
                <a:spcPts val="0"/>
              </a:spcBef>
              <a:spcAft>
                <a:spcPts val="500"/>
              </a:spcAft>
              <a:buSzPct val="90000"/>
              <a:defRPr sz="1417"/>
            </a:lvl2pPr>
            <a:lvl3pPr>
              <a:spcBef>
                <a:spcPts val="0"/>
              </a:spcBef>
              <a:spcAft>
                <a:spcPts val="500"/>
              </a:spcAft>
              <a:buSzPct val="90000"/>
              <a:defRPr sz="1333"/>
            </a:lvl3pPr>
            <a:lvl4pPr>
              <a:spcBef>
                <a:spcPts val="0"/>
              </a:spcBef>
              <a:spcAft>
                <a:spcPts val="500"/>
              </a:spcAft>
              <a:defRPr sz="1333"/>
            </a:lvl4pPr>
            <a:lvl5pPr>
              <a:spcBef>
                <a:spcPts val="0"/>
              </a:spcBef>
              <a:spcAft>
                <a:spcPts val="500"/>
              </a:spcAft>
              <a:defRPr sz="1333"/>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object 15">
            <a:extLst>
              <a:ext uri="{FF2B5EF4-FFF2-40B4-BE49-F238E27FC236}">
                <a16:creationId xmlns:a16="http://schemas.microsoft.com/office/drawing/2014/main" id="{64C959C9-E7FF-45FF-8787-C2DB812723FD}"/>
              </a:ext>
            </a:extLst>
          </p:cNvPr>
          <p:cNvSpPr txBox="1"/>
          <p:nvPr userDrawn="1"/>
        </p:nvSpPr>
        <p:spPr>
          <a:xfrm>
            <a:off x="808567" y="6486401"/>
            <a:ext cx="1766070"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a:t>
            </a:r>
            <a:r>
              <a:rPr lang="en-US" sz="917" spc="-21" baseline="0" dirty="0">
                <a:solidFill>
                  <a:schemeClr val="bg1"/>
                </a:solidFill>
                <a:latin typeface="+mn-lt"/>
                <a:cs typeface="Arial"/>
              </a:rPr>
              <a:t> BioSource</a:t>
            </a:r>
            <a:r>
              <a:rPr lang="en-US" sz="917" spc="-21" dirty="0">
                <a:solidFill>
                  <a:schemeClr val="bg1"/>
                </a:solidFill>
                <a:latin typeface="+mn-lt"/>
                <a:cs typeface="Arial"/>
              </a:rPr>
              <a:t> LLC Confidential</a:t>
            </a:r>
            <a:endParaRPr sz="917" dirty="0">
              <a:solidFill>
                <a:schemeClr val="bg1"/>
              </a:solidFill>
              <a:latin typeface="Arial"/>
              <a:cs typeface="Arial"/>
            </a:endParaRPr>
          </a:p>
        </p:txBody>
      </p:sp>
      <p:sp>
        <p:nvSpPr>
          <p:cNvPr id="6" name="TextBox 5">
            <a:extLst>
              <a:ext uri="{FF2B5EF4-FFF2-40B4-BE49-F238E27FC236}">
                <a16:creationId xmlns:a16="http://schemas.microsoft.com/office/drawing/2014/main" id="{C8C47799-C24D-4071-831D-EDD6FBFA17E2}"/>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8874957B-FC64-4D22-9C41-63E84E4951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8" y="523960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368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FFFC68-CE93-4B19-87B5-B9456D7262B0}" type="datetime1">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83090-688E-4598-8F59-161FC0CCCE7C}" type="slidenum">
              <a:rPr lang="en-US" smtClean="0"/>
              <a:t>‹#›</a:t>
            </a:fld>
            <a:endParaRPr lang="en-US"/>
          </a:p>
        </p:txBody>
      </p:sp>
    </p:spTree>
    <p:extLst>
      <p:ext uri="{BB962C8B-B14F-4D97-AF65-F5344CB8AC3E}">
        <p14:creationId xmlns:p14="http://schemas.microsoft.com/office/powerpoint/2010/main" val="167007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i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84BF32-1D4F-4AF1-A9A1-A45B2C5F429B}"/>
              </a:ext>
            </a:extLst>
          </p:cNvPr>
          <p:cNvSpPr>
            <a:spLocks noGrp="1"/>
          </p:cNvSpPr>
          <p:nvPr>
            <p:ph type="title"/>
          </p:nvPr>
        </p:nvSpPr>
        <p:spPr>
          <a:xfrm>
            <a:off x="1086167" y="317419"/>
            <a:ext cx="8097521" cy="320537"/>
          </a:xfrm>
        </p:spPr>
        <p:txBody>
          <a:bodyPr anchor="b"/>
          <a:lstStyle/>
          <a:p>
            <a:r>
              <a:rPr lang="en-US"/>
              <a:t>Click to edit Master title style</a:t>
            </a:r>
            <a:endParaRPr lang="en-US" dirty="0"/>
          </a:p>
        </p:txBody>
      </p:sp>
      <p:sp>
        <p:nvSpPr>
          <p:cNvPr id="8" name="Text Placeholder 2"/>
          <p:cNvSpPr>
            <a:spLocks noGrp="1"/>
          </p:cNvSpPr>
          <p:nvPr>
            <p:ph type="body" idx="1"/>
          </p:nvPr>
        </p:nvSpPr>
        <p:spPr>
          <a:xfrm>
            <a:off x="1091609" y="3850619"/>
            <a:ext cx="4126438" cy="348813"/>
          </a:xfrm>
          <a:solidFill>
            <a:schemeClr val="tx2"/>
          </a:solidFill>
        </p:spPr>
        <p:txBody>
          <a:bodyPr wrap="square" tIns="45720" bIns="45720" anchor="ctr" anchorCtr="0">
            <a:spAutoFit/>
          </a:bodyPr>
          <a:lstStyle>
            <a:lvl1pPr marL="0" indent="0" algn="ctr">
              <a:lnSpc>
                <a:spcPts val="2000"/>
              </a:lnSpc>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9" name="Content Placeholder 3"/>
          <p:cNvSpPr>
            <a:spLocks noGrp="1"/>
          </p:cNvSpPr>
          <p:nvPr>
            <p:ph sz="half" idx="2" hasCustomPrompt="1"/>
          </p:nvPr>
        </p:nvSpPr>
        <p:spPr>
          <a:xfrm>
            <a:off x="1091609" y="4299415"/>
            <a:ext cx="4126438" cy="1541465"/>
          </a:xfrm>
        </p:spPr>
        <p:txBody>
          <a:bodyPr>
            <a:normAutofit/>
          </a:bodyPr>
          <a:lstStyle>
            <a:lvl1pPr>
              <a:defRPr sz="1800"/>
            </a:lvl1pPr>
            <a:lvl2pPr>
              <a:defRPr sz="1167"/>
            </a:lvl2pPr>
            <a:lvl3pPr>
              <a:defRPr sz="1400"/>
            </a:lvl3pPr>
            <a:lvl4pPr>
              <a:defRPr sz="1200"/>
            </a:lvl4pPr>
            <a:lvl5pPr>
              <a:defRPr sz="1200"/>
            </a:lvl5pPr>
            <a:lvl6pPr>
              <a:defRPr sz="1600"/>
            </a:lvl6pPr>
            <a:lvl7pPr>
              <a:defRPr sz="1600"/>
            </a:lvl7pPr>
            <a:lvl8pPr>
              <a:defRPr sz="1600"/>
            </a:lvl8pPr>
            <a:lvl9pPr>
              <a:defRPr sz="1600"/>
            </a:lvl9pPr>
          </a:lstStyle>
          <a:p>
            <a:pPr lvl="1"/>
            <a:r>
              <a:rPr lang="en-US" dirty="0"/>
              <a:t>Insert text here</a:t>
            </a:r>
          </a:p>
        </p:txBody>
      </p:sp>
      <p:sp>
        <p:nvSpPr>
          <p:cNvPr id="10" name="Text Placeholder 2"/>
          <p:cNvSpPr>
            <a:spLocks noGrp="1"/>
          </p:cNvSpPr>
          <p:nvPr>
            <p:ph type="body" idx="17"/>
          </p:nvPr>
        </p:nvSpPr>
        <p:spPr>
          <a:xfrm>
            <a:off x="5503333" y="3850619"/>
            <a:ext cx="6138833" cy="348813"/>
          </a:xfrm>
          <a:solidFill>
            <a:schemeClr val="tx2"/>
          </a:solidFill>
        </p:spPr>
        <p:txBody>
          <a:bodyPr wrap="square" tIns="45720" bIns="45720" anchor="ctr" anchorCtr="0">
            <a:spAutoFit/>
          </a:bodyPr>
          <a:lstStyle>
            <a:lvl1pPr marL="0" indent="0" algn="ctr">
              <a:lnSpc>
                <a:spcPts val="2000"/>
              </a:lnSpc>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1" name="Content Placeholder 3"/>
          <p:cNvSpPr>
            <a:spLocks noGrp="1"/>
          </p:cNvSpPr>
          <p:nvPr>
            <p:ph sz="half" idx="18" hasCustomPrompt="1"/>
          </p:nvPr>
        </p:nvSpPr>
        <p:spPr>
          <a:xfrm>
            <a:off x="5503333" y="4229029"/>
            <a:ext cx="6138833" cy="1529613"/>
          </a:xfrm>
        </p:spPr>
        <p:txBody>
          <a:bodyPr>
            <a:normAutofit/>
          </a:bodyPr>
          <a:lstStyle>
            <a:lvl1pPr>
              <a:defRPr sz="1800"/>
            </a:lvl1pPr>
            <a:lvl2pPr>
              <a:defRPr sz="1167"/>
            </a:lvl2pPr>
            <a:lvl3pPr>
              <a:defRPr sz="1400"/>
            </a:lvl3pPr>
            <a:lvl4pPr>
              <a:defRPr sz="1200"/>
            </a:lvl4pPr>
            <a:lvl5pPr>
              <a:defRPr sz="1200"/>
            </a:lvl5pPr>
            <a:lvl6pPr>
              <a:defRPr sz="1600"/>
            </a:lvl6pPr>
            <a:lvl7pPr>
              <a:defRPr sz="1600"/>
            </a:lvl7pPr>
            <a:lvl8pPr>
              <a:defRPr sz="1600"/>
            </a:lvl8pPr>
            <a:lvl9pPr>
              <a:defRPr sz="1600"/>
            </a:lvl9pPr>
          </a:lstStyle>
          <a:p>
            <a:pPr lvl="1"/>
            <a:r>
              <a:rPr lang="en-US" dirty="0"/>
              <a:t>Insert text here</a:t>
            </a:r>
          </a:p>
        </p:txBody>
      </p:sp>
      <p:sp>
        <p:nvSpPr>
          <p:cNvPr id="12" name="Text Placeholder 2"/>
          <p:cNvSpPr>
            <a:spLocks noGrp="1"/>
          </p:cNvSpPr>
          <p:nvPr>
            <p:ph type="body" idx="19"/>
          </p:nvPr>
        </p:nvSpPr>
        <p:spPr>
          <a:xfrm>
            <a:off x="5503333" y="1482340"/>
            <a:ext cx="6138833" cy="348813"/>
          </a:xfrm>
          <a:solidFill>
            <a:schemeClr val="tx2"/>
          </a:solidFill>
        </p:spPr>
        <p:txBody>
          <a:bodyPr wrap="square" tIns="45720" bIns="45720" anchor="ctr" anchorCtr="0">
            <a:spAutoFit/>
          </a:bodyPr>
          <a:lstStyle>
            <a:lvl1pPr marL="0" indent="0" algn="ctr">
              <a:lnSpc>
                <a:spcPts val="2000"/>
              </a:lnSpc>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4" name="Content Placeholder 3"/>
          <p:cNvSpPr>
            <a:spLocks noGrp="1"/>
          </p:cNvSpPr>
          <p:nvPr>
            <p:ph sz="half" idx="20" hasCustomPrompt="1"/>
          </p:nvPr>
        </p:nvSpPr>
        <p:spPr>
          <a:xfrm>
            <a:off x="5503333" y="1931138"/>
            <a:ext cx="6138833" cy="1529613"/>
          </a:xfrm>
        </p:spPr>
        <p:txBody>
          <a:bodyPr>
            <a:normAutofit/>
          </a:bodyPr>
          <a:lstStyle>
            <a:lvl1pPr>
              <a:defRPr sz="1800"/>
            </a:lvl1pPr>
            <a:lvl2pPr>
              <a:defRPr sz="1167"/>
            </a:lvl2pPr>
            <a:lvl3pPr>
              <a:defRPr sz="1400"/>
            </a:lvl3pPr>
            <a:lvl4pPr>
              <a:defRPr sz="1200"/>
            </a:lvl4pPr>
            <a:lvl5pPr>
              <a:defRPr sz="1200"/>
            </a:lvl5pPr>
            <a:lvl6pPr>
              <a:defRPr sz="1600"/>
            </a:lvl6pPr>
            <a:lvl7pPr>
              <a:defRPr sz="1600"/>
            </a:lvl7pPr>
            <a:lvl8pPr>
              <a:defRPr sz="1600"/>
            </a:lvl8pPr>
            <a:lvl9pPr>
              <a:defRPr sz="1600"/>
            </a:lvl9pPr>
          </a:lstStyle>
          <a:p>
            <a:pPr lvl="1"/>
            <a:r>
              <a:rPr lang="en-US" dirty="0"/>
              <a:t>Insert text here</a:t>
            </a:r>
          </a:p>
        </p:txBody>
      </p:sp>
      <p:sp>
        <p:nvSpPr>
          <p:cNvPr id="17" name="Picture Placeholder 3"/>
          <p:cNvSpPr>
            <a:spLocks noGrp="1"/>
          </p:cNvSpPr>
          <p:nvPr>
            <p:ph type="pic" sz="quarter" idx="21" hasCustomPrompt="1"/>
          </p:nvPr>
        </p:nvSpPr>
        <p:spPr>
          <a:xfrm>
            <a:off x="1092955" y="1492250"/>
            <a:ext cx="4079796" cy="1957917"/>
          </a:xfrm>
          <a:prstGeom prst="rect">
            <a:avLst/>
          </a:prstGeom>
          <a:noFill/>
          <a:effectLst/>
        </p:spPr>
        <p:txBody>
          <a:bodyPr vert="horz" lIns="91440" tIns="0" rIns="91440" bIns="0" rtlCol="0" anchor="b">
            <a:normAutofit/>
          </a:bodyPr>
          <a:lstStyle>
            <a:lvl1pPr marL="0" marR="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lang="en-US" sz="1400" b="0" baseline="0" dirty="0" smtClean="0">
                <a:solidFill>
                  <a:schemeClr val="tx1"/>
                </a:solidFill>
                <a:latin typeface="+mj-lt"/>
              </a:defRPr>
            </a:lvl1pPr>
          </a:lstStyle>
          <a:p>
            <a:pPr marL="0" marR="0" lvl="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a:pPr>
            <a:r>
              <a:rPr lang="en-US" dirty="0"/>
              <a:t>CLICK ICON TO ADD IMAGE</a:t>
            </a:r>
            <a:br>
              <a:rPr lang="en-US" dirty="0"/>
            </a:br>
            <a:br>
              <a:rPr lang="en-US" dirty="0"/>
            </a:br>
            <a:endParaRPr lang="en-US" dirty="0"/>
          </a:p>
        </p:txBody>
      </p:sp>
      <p:sp>
        <p:nvSpPr>
          <p:cNvPr id="5" name="Text Placeholder 4">
            <a:extLst>
              <a:ext uri="{FF2B5EF4-FFF2-40B4-BE49-F238E27FC236}">
                <a16:creationId xmlns:a16="http://schemas.microsoft.com/office/drawing/2014/main" id="{EE3890F5-9524-4EC9-8426-B466E22F5158}"/>
              </a:ext>
            </a:extLst>
          </p:cNvPr>
          <p:cNvSpPr>
            <a:spLocks noGrp="1"/>
          </p:cNvSpPr>
          <p:nvPr>
            <p:ph type="body" sz="quarter" idx="22"/>
          </p:nvPr>
        </p:nvSpPr>
        <p:spPr>
          <a:xfrm>
            <a:off x="1086167" y="637956"/>
            <a:ext cx="8121333" cy="230833"/>
          </a:xfrm>
        </p:spPr>
        <p:txBody>
          <a:bodyPr/>
          <a:lstStyle>
            <a:lvl1pPr>
              <a:defRPr sz="1167" cap="all" baseline="0">
                <a:solidFill>
                  <a:schemeClr val="accent1"/>
                </a:solidFill>
              </a:defRPr>
            </a:lvl1pPr>
          </a:lstStyle>
          <a:p>
            <a:pPr lvl="0"/>
            <a:r>
              <a:rPr lang="en-US"/>
              <a:t>Edit Master text styles</a:t>
            </a:r>
          </a:p>
        </p:txBody>
      </p:sp>
      <p:pic>
        <p:nvPicPr>
          <p:cNvPr id="13" name="Picture 3" descr="C:\Users\Tricha Shivas\AppData\Local\Microsoft\Windows\Temporary Internet Files\Content.Outlook\U5H813D3\Myositis logo.png">
            <a:extLst>
              <a:ext uri="{FF2B5EF4-FFF2-40B4-BE49-F238E27FC236}">
                <a16:creationId xmlns:a16="http://schemas.microsoft.com/office/drawing/2014/main" id="{8F125CDC-2C0A-47C6-AAC2-5CAA0CA855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9388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2955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 Banners 2 Text Boxes">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1086167" y="1498306"/>
            <a:ext cx="5018026" cy="297454"/>
          </a:xfrm>
          <a:solidFill>
            <a:schemeClr val="tx2"/>
          </a:solidFill>
          <a:effectLst/>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1" name="Content Placeholder 3"/>
          <p:cNvSpPr>
            <a:spLocks noGrp="1"/>
          </p:cNvSpPr>
          <p:nvPr>
            <p:ph sz="half" idx="2" hasCustomPrompt="1"/>
          </p:nvPr>
        </p:nvSpPr>
        <p:spPr>
          <a:xfrm>
            <a:off x="1086167" y="1977390"/>
            <a:ext cx="5018026" cy="3831500"/>
          </a:xfrm>
        </p:spPr>
        <p:txBody>
          <a:bodyPr wrap="square">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
          <p:cNvSpPr>
            <a:spLocks noGrp="1"/>
          </p:cNvSpPr>
          <p:nvPr>
            <p:ph type="body" idx="13"/>
          </p:nvPr>
        </p:nvSpPr>
        <p:spPr>
          <a:xfrm>
            <a:off x="6611197" y="1498306"/>
            <a:ext cx="5018026" cy="297454"/>
          </a:xfrm>
          <a:solidFill>
            <a:schemeClr val="tx2"/>
          </a:solidFill>
          <a:effectLst/>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6" name="Content Placeholder 5"/>
          <p:cNvSpPr>
            <a:spLocks noGrp="1"/>
          </p:cNvSpPr>
          <p:nvPr>
            <p:ph sz="quarter" idx="4" hasCustomPrompt="1"/>
          </p:nvPr>
        </p:nvSpPr>
        <p:spPr>
          <a:xfrm>
            <a:off x="6610688" y="1978750"/>
            <a:ext cx="5019997" cy="3831500"/>
          </a:xfrm>
        </p:spPr>
        <p:txBody>
          <a:bodyPr wrap="square">
            <a:noAutofit/>
          </a:bodyPr>
          <a:lstStyle>
            <a:lvl1pPr>
              <a:lnSpc>
                <a:spcPct val="100000"/>
              </a:lnSpc>
              <a:defRPr sz="1333"/>
            </a:lvl1pPr>
            <a:lvl2pPr algn="l">
              <a:spcBef>
                <a:spcPts val="0"/>
              </a:spcBef>
              <a:spcAft>
                <a:spcPts val="500"/>
              </a:spcAft>
              <a:buSzPct val="90000"/>
              <a:defRPr lang="en-US" sz="1333" dirty="0">
                <a:solidFill>
                  <a:schemeClr val="tx2"/>
                </a:solidFill>
                <a:latin typeface="+mn-lt"/>
                <a:ea typeface="+mn-ea"/>
                <a:cs typeface="+mn-cs"/>
              </a:defRPr>
            </a:lvl2pPr>
            <a:lvl3pPr algn="l">
              <a:spcBef>
                <a:spcPts val="0"/>
              </a:spcBef>
              <a:spcAft>
                <a:spcPts val="500"/>
              </a:spcAft>
              <a:buSzPct val="90000"/>
              <a:defRPr lang="en-US" sz="1167" dirty="0">
                <a:solidFill>
                  <a:schemeClr val="tx2"/>
                </a:solidFill>
                <a:latin typeface="+mn-lt"/>
                <a:ea typeface="+mn-ea"/>
                <a:cs typeface="+mn-cs"/>
              </a:defRPr>
            </a:lvl3pPr>
            <a:lvl4pPr algn="l">
              <a:spcBef>
                <a:spcPts val="0"/>
              </a:spcBef>
              <a:spcAft>
                <a:spcPts val="500"/>
              </a:spcAft>
              <a:defRPr lang="en-US" sz="1167" dirty="0">
                <a:solidFill>
                  <a:schemeClr val="tx2"/>
                </a:solidFill>
                <a:latin typeface="+mn-lt"/>
                <a:ea typeface="+mn-ea"/>
                <a:cs typeface="+mn-cs"/>
              </a:defRPr>
            </a:lvl4pPr>
            <a:lvl5pPr algn="l">
              <a:spcBef>
                <a:spcPts val="0"/>
              </a:spcBef>
              <a:spcAft>
                <a:spcPts val="500"/>
              </a:spcAft>
              <a:defRPr lang="en-US" sz="1167" dirty="0">
                <a:solidFill>
                  <a:schemeClr val="tx2"/>
                </a:solidFill>
                <a:latin typeface="+mn-lt"/>
                <a:ea typeface="+mn-ea"/>
                <a:cs typeface="+mn-cs"/>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C5A372F3-7624-4D93-9B75-A73E7CC7D644}"/>
              </a:ext>
            </a:extLst>
          </p:cNvPr>
          <p:cNvSpPr>
            <a:spLocks noGrp="1"/>
          </p:cNvSpPr>
          <p:nvPr>
            <p:ph type="title"/>
          </p:nvPr>
        </p:nvSpPr>
        <p:spPr/>
        <p:txBody>
          <a:bodyPr/>
          <a:lstStyle/>
          <a:p>
            <a:r>
              <a:rPr lang="en-US"/>
              <a:t>Click to edit Master title style</a:t>
            </a:r>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3B3559E4-970A-4D68-AAD6-0047B6B44C2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4874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982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Banners 3 Text Box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6167" y="1498306"/>
            <a:ext cx="3350625" cy="297454"/>
          </a:xfrm>
          <a:solidFill>
            <a:schemeClr val="tx2"/>
          </a:solidFill>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1086167" y="1977390"/>
            <a:ext cx="3350625" cy="3822277"/>
          </a:xfrm>
        </p:spPr>
        <p:txBody>
          <a:bodyPr>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3"/>
          </p:nvPr>
        </p:nvSpPr>
        <p:spPr>
          <a:xfrm>
            <a:off x="4680112" y="1498306"/>
            <a:ext cx="3350625" cy="297454"/>
          </a:xfrm>
          <a:solidFill>
            <a:schemeClr val="tx2"/>
          </a:solidFill>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1" name="Content Placeholder 3"/>
          <p:cNvSpPr>
            <a:spLocks noGrp="1"/>
          </p:cNvSpPr>
          <p:nvPr>
            <p:ph sz="half" idx="14" hasCustomPrompt="1"/>
          </p:nvPr>
        </p:nvSpPr>
        <p:spPr>
          <a:xfrm>
            <a:off x="4680112" y="1977390"/>
            <a:ext cx="3350625" cy="3822277"/>
          </a:xfrm>
        </p:spPr>
        <p:txBody>
          <a:bodyPr>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5"/>
          </p:nvPr>
        </p:nvSpPr>
        <p:spPr>
          <a:xfrm>
            <a:off x="8274056" y="1498306"/>
            <a:ext cx="3350625" cy="297454"/>
          </a:xfrm>
          <a:solidFill>
            <a:schemeClr val="tx2"/>
          </a:solidFill>
        </p:spPr>
        <p:txBody>
          <a:bodyPr wrap="square" tIns="45720" bIns="45720" anchor="ctr" anchorCtr="0">
            <a:spAutoFit/>
          </a:bodyPr>
          <a:lstStyle>
            <a:lvl1pPr marL="0" indent="0" algn="ctr">
              <a:buNone/>
              <a:defRPr sz="1333"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3" name="Content Placeholder 3"/>
          <p:cNvSpPr>
            <a:spLocks noGrp="1"/>
          </p:cNvSpPr>
          <p:nvPr>
            <p:ph sz="half" idx="16" hasCustomPrompt="1"/>
          </p:nvPr>
        </p:nvSpPr>
        <p:spPr>
          <a:xfrm>
            <a:off x="8274056" y="1977390"/>
            <a:ext cx="3350625" cy="3822277"/>
          </a:xfrm>
        </p:spPr>
        <p:txBody>
          <a:bodyPr>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06588C4-6C5D-4DAF-A548-3C62996848E1}"/>
              </a:ext>
            </a:extLst>
          </p:cNvPr>
          <p:cNvSpPr>
            <a:spLocks noGrp="1"/>
          </p:cNvSpPr>
          <p:nvPr>
            <p:ph type="title"/>
          </p:nvPr>
        </p:nvSpPr>
        <p:spPr/>
        <p:txBody>
          <a:bodyPr/>
          <a:lstStyle/>
          <a:p>
            <a:r>
              <a:rPr lang="en-US"/>
              <a:t>Click to edit Master title style</a:t>
            </a:r>
          </a:p>
        </p:txBody>
      </p:sp>
      <p:pic>
        <p:nvPicPr>
          <p:cNvPr id="9" name="Picture 3" descr="C:\Users\Tricha Shivas\AppData\Local\Microsoft\Windows\Temporary Internet Files\Content.Outlook\U5H813D3\Myositis logo.png">
            <a:extLst>
              <a:ext uri="{FF2B5EF4-FFF2-40B4-BE49-F238E27FC236}">
                <a16:creationId xmlns:a16="http://schemas.microsoft.com/office/drawing/2014/main" id="{A424E349-3C27-4878-B445-D71872D21B7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1216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124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 Text Box 1 Image">
    <p:spTree>
      <p:nvGrpSpPr>
        <p:cNvPr id="1" name=""/>
        <p:cNvGrpSpPr/>
        <p:nvPr/>
      </p:nvGrpSpPr>
      <p:grpSpPr>
        <a:xfrm>
          <a:off x="0" y="0"/>
          <a:ext cx="0" cy="0"/>
          <a:chOff x="0" y="0"/>
          <a:chExt cx="0" cy="0"/>
        </a:xfrm>
      </p:grpSpPr>
      <p:sp>
        <p:nvSpPr>
          <p:cNvPr id="14" name="Picture Placeholder 3"/>
          <p:cNvSpPr>
            <a:spLocks noGrp="1"/>
          </p:cNvSpPr>
          <p:nvPr>
            <p:ph type="pic" sz="quarter" idx="16" hasCustomPrompt="1"/>
          </p:nvPr>
        </p:nvSpPr>
        <p:spPr>
          <a:xfrm>
            <a:off x="6612721" y="1977390"/>
            <a:ext cx="5021580" cy="3663527"/>
          </a:xfrm>
          <a:prstGeom prst="rect">
            <a:avLst/>
          </a:prstGeom>
          <a:noFill/>
          <a:effectLst/>
        </p:spPr>
        <p:txBody>
          <a:bodyPr anchor="b">
            <a:normAutofit/>
          </a:bodyPr>
          <a:lstStyle>
            <a:lvl1pPr marL="0" marR="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lang="en-US" sz="1500" b="0" kern="1200" baseline="0" dirty="0" smtClean="0">
                <a:solidFill>
                  <a:schemeClr val="tx1"/>
                </a:solidFill>
                <a:latin typeface="+mj-lt"/>
                <a:ea typeface="+mn-ea"/>
                <a:cs typeface="+mn-cs"/>
              </a:defRPr>
            </a:lvl1pPr>
          </a:lstStyle>
          <a:p>
            <a:pPr marL="0" marR="0" lvl="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pPr>
            <a:r>
              <a:rPr lang="en-US" dirty="0"/>
              <a:t>CLICK ICON TO ADD IMAGE</a:t>
            </a:r>
          </a:p>
        </p:txBody>
      </p:sp>
      <p:sp>
        <p:nvSpPr>
          <p:cNvPr id="9" name="Content Placeholder 3"/>
          <p:cNvSpPr>
            <a:spLocks noGrp="1"/>
          </p:cNvSpPr>
          <p:nvPr>
            <p:ph sz="half" idx="2" hasCustomPrompt="1"/>
          </p:nvPr>
        </p:nvSpPr>
        <p:spPr>
          <a:xfrm>
            <a:off x="1086167" y="1977390"/>
            <a:ext cx="5021580" cy="3663527"/>
          </a:xfrm>
        </p:spPr>
        <p:txBody>
          <a:bodyPr>
            <a:noAutofit/>
          </a:bodyPr>
          <a:lstStyle>
            <a:lvl1pPr>
              <a:lnSpc>
                <a:spcPct val="100000"/>
              </a:lnSpc>
              <a:defRPr sz="1333"/>
            </a:lvl1pPr>
            <a:lvl2pPr>
              <a:spcBef>
                <a:spcPts val="0"/>
              </a:spcBef>
              <a:spcAft>
                <a:spcPts val="500"/>
              </a:spcAft>
              <a:buSzPct val="90000"/>
              <a:defRPr sz="1333"/>
            </a:lvl2pPr>
            <a:lvl3pPr>
              <a:spcBef>
                <a:spcPts val="0"/>
              </a:spcBef>
              <a:spcAft>
                <a:spcPts val="500"/>
              </a:spcAft>
              <a:buSzPct val="90000"/>
              <a:defRPr sz="1167"/>
            </a:lvl3pPr>
            <a:lvl4pPr>
              <a:spcBef>
                <a:spcPts val="0"/>
              </a:spcBef>
              <a:spcAft>
                <a:spcPts val="500"/>
              </a:spcAft>
              <a:defRPr sz="1167"/>
            </a:lvl4pPr>
            <a:lvl5pPr>
              <a:spcBef>
                <a:spcPts val="0"/>
              </a:spcBef>
              <a:spcAft>
                <a:spcPts val="500"/>
              </a:spcAft>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
          </p:nvPr>
        </p:nvSpPr>
        <p:spPr>
          <a:xfrm>
            <a:off x="1086167" y="1485450"/>
            <a:ext cx="5021580" cy="323165"/>
          </a:xfrm>
          <a:solidFill>
            <a:schemeClr val="tx2"/>
          </a:solidFill>
          <a:effectLst/>
        </p:spPr>
        <p:txBody>
          <a:bodyPr tIns="45720" bIns="45720" anchor="ctr" anchorCtr="0">
            <a:spAutoFit/>
          </a:bodyPr>
          <a:lstStyle>
            <a:lvl1pPr marL="0" indent="0" algn="ctr">
              <a:buNone/>
              <a:defRPr sz="1500"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12" name="Text Placeholder 2"/>
          <p:cNvSpPr>
            <a:spLocks noGrp="1"/>
          </p:cNvSpPr>
          <p:nvPr>
            <p:ph type="body" idx="13"/>
          </p:nvPr>
        </p:nvSpPr>
        <p:spPr>
          <a:xfrm>
            <a:off x="6612721" y="1485450"/>
            <a:ext cx="5021580" cy="323165"/>
          </a:xfrm>
          <a:solidFill>
            <a:schemeClr val="tx2"/>
          </a:solidFill>
          <a:effectLst/>
        </p:spPr>
        <p:txBody>
          <a:bodyPr tIns="45720" bIns="45720" anchor="ctr" anchorCtr="0">
            <a:spAutoFit/>
          </a:bodyPr>
          <a:lstStyle>
            <a:lvl1pPr marL="0" indent="0" algn="ctr">
              <a:buNone/>
              <a:defRPr sz="1500" b="1"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3" name="Title 2">
            <a:extLst>
              <a:ext uri="{FF2B5EF4-FFF2-40B4-BE49-F238E27FC236}">
                <a16:creationId xmlns:a16="http://schemas.microsoft.com/office/drawing/2014/main" id="{23793C20-AFE3-47D2-A635-086B8A793CD1}"/>
              </a:ext>
            </a:extLst>
          </p:cNvPr>
          <p:cNvSpPr>
            <a:spLocks noGrp="1"/>
          </p:cNvSpPr>
          <p:nvPr>
            <p:ph type="title"/>
          </p:nvPr>
        </p:nvSpPr>
        <p:spPr/>
        <p:txBody>
          <a:bodyPr/>
          <a:lstStyle/>
          <a:p>
            <a:r>
              <a:rPr lang="en-US"/>
              <a:t>Click to edit Master title style</a:t>
            </a:r>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D720D407-4B82-45BC-8FC4-50EB918FDDB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3444" y="520722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3225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Text Boxes">
    <p:spTree>
      <p:nvGrpSpPr>
        <p:cNvPr id="1" name=""/>
        <p:cNvGrpSpPr/>
        <p:nvPr/>
      </p:nvGrpSpPr>
      <p:grpSpPr>
        <a:xfrm>
          <a:off x="0" y="0"/>
          <a:ext cx="0" cy="0"/>
          <a:chOff x="0" y="0"/>
          <a:chExt cx="0" cy="0"/>
        </a:xfrm>
      </p:grpSpPr>
      <p:sp>
        <p:nvSpPr>
          <p:cNvPr id="11" name="Content Placeholder 3"/>
          <p:cNvSpPr>
            <a:spLocks noGrp="1"/>
          </p:cNvSpPr>
          <p:nvPr>
            <p:ph sz="half" idx="2" hasCustomPrompt="1"/>
          </p:nvPr>
        </p:nvSpPr>
        <p:spPr>
          <a:xfrm>
            <a:off x="1086167" y="1492250"/>
            <a:ext cx="5018026" cy="4307416"/>
          </a:xfrm>
        </p:spPr>
        <p:txBody>
          <a:bodyPr wrap="square">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p:cNvSpPr>
            <a:spLocks noGrp="1"/>
          </p:cNvSpPr>
          <p:nvPr>
            <p:ph sz="quarter" idx="4" hasCustomPrompt="1"/>
          </p:nvPr>
        </p:nvSpPr>
        <p:spPr>
          <a:xfrm>
            <a:off x="6610688" y="1492250"/>
            <a:ext cx="5019997" cy="4307416"/>
          </a:xfrm>
        </p:spPr>
        <p:txBody>
          <a:bodyPr wrap="square">
            <a:noAutofit/>
          </a:bodyPr>
          <a:lstStyle>
            <a:lvl1pPr>
              <a:lnSpc>
                <a:spcPct val="100000"/>
              </a:lnSpc>
              <a:defRPr sz="1333"/>
            </a:lvl1pPr>
            <a:lvl2pPr>
              <a:buSzPct val="90000"/>
              <a:defRPr sz="1333"/>
            </a:lvl2pPr>
            <a:lvl3pPr>
              <a:buSzPct val="90000"/>
              <a:defRPr sz="1167"/>
            </a:lvl3pPr>
            <a:lvl4pPr>
              <a:defRPr sz="1167"/>
            </a:lvl4pPr>
            <a:lvl5pPr>
              <a:defRPr sz="1167"/>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F53DBFA-4A81-40AC-8B3A-1E384FD1B6EC}"/>
              </a:ext>
            </a:extLst>
          </p:cNvPr>
          <p:cNvSpPr>
            <a:spLocks noGrp="1"/>
          </p:cNvSpPr>
          <p:nvPr>
            <p:ph type="title"/>
          </p:nvPr>
        </p:nvSpPr>
        <p:spPr/>
        <p:txBody>
          <a:bodyPr/>
          <a:lstStyle/>
          <a:p>
            <a:r>
              <a:rPr lang="en-US"/>
              <a:t>Click to edit Master title style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50C72F08-C593-45E6-898C-4E44E77337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03024"/>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8885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2 Banners 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25" y="295350"/>
            <a:ext cx="11058144" cy="320601"/>
          </a:xfrm>
        </p:spPr>
        <p:txBody>
          <a:bodyPr/>
          <a:lstStyle>
            <a:lvl1pPr>
              <a:defRPr/>
            </a:lvl1pPr>
          </a:lstStyle>
          <a:p>
            <a:r>
              <a:rPr lang="en-US" dirty="0"/>
              <a:t>Click to add title</a:t>
            </a:r>
          </a:p>
        </p:txBody>
      </p:sp>
      <p:sp>
        <p:nvSpPr>
          <p:cNvPr id="8" name="Text Placeholder 2"/>
          <p:cNvSpPr>
            <a:spLocks noGrp="1"/>
          </p:cNvSpPr>
          <p:nvPr>
            <p:ph type="body" idx="1"/>
          </p:nvPr>
        </p:nvSpPr>
        <p:spPr>
          <a:xfrm>
            <a:off x="573026" y="1097729"/>
            <a:ext cx="5386917" cy="400110"/>
          </a:xfrm>
          <a:solidFill>
            <a:schemeClr val="tx2"/>
          </a:solidFill>
          <a:effectLst/>
        </p:spPr>
        <p:txBody>
          <a:bodyPr tIns="45720" bIns="45720" anchor="ctr" anchorCtr="0">
            <a:spAutoFit/>
          </a:bodyPr>
          <a:lstStyle>
            <a:lvl1pPr marL="0" indent="0" algn="ctr">
              <a:buNone/>
              <a:defRPr sz="2000" b="0"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11" name="Content Placeholder 3"/>
          <p:cNvSpPr>
            <a:spLocks noGrp="1"/>
          </p:cNvSpPr>
          <p:nvPr>
            <p:ph sz="half" idx="2"/>
          </p:nvPr>
        </p:nvSpPr>
        <p:spPr>
          <a:xfrm>
            <a:off x="573026" y="1691640"/>
            <a:ext cx="5386917" cy="4297680"/>
          </a:xfrm>
        </p:spPr>
        <p:txBody>
          <a:bodyPr>
            <a:normAutofit/>
          </a:bodyPr>
          <a:lstStyle>
            <a:lvl1pPr>
              <a:lnSpc>
                <a:spcPct val="100000"/>
              </a:lnSpc>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idx="13"/>
          </p:nvPr>
        </p:nvSpPr>
        <p:spPr>
          <a:xfrm>
            <a:off x="6242307" y="1097729"/>
            <a:ext cx="5386917" cy="400110"/>
          </a:xfrm>
          <a:solidFill>
            <a:schemeClr val="tx2"/>
          </a:solidFill>
          <a:effectLst/>
        </p:spPr>
        <p:txBody>
          <a:bodyPr tIns="45720" bIns="45720" anchor="ctr" anchorCtr="0">
            <a:spAutoFit/>
          </a:bodyPr>
          <a:lstStyle>
            <a:lvl1pPr marL="0" indent="0" algn="ctr">
              <a:buNone/>
              <a:defRPr sz="2000" b="0" spc="0">
                <a:solidFill>
                  <a:schemeClr val="bg1"/>
                </a:solidFill>
                <a:latin typeface="+mj-lt"/>
              </a:defRPr>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6241653" y="1693001"/>
            <a:ext cx="5389033" cy="4298597"/>
          </a:xfrm>
        </p:spPr>
        <p:txBody>
          <a:bodyPr>
            <a:normAutofit/>
          </a:bodyPr>
          <a:lstStyle>
            <a:lvl1pPr>
              <a:lnSpc>
                <a:spcPct val="100000"/>
              </a:lnSpc>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3" descr="C:\Users\Tricha Shivas\AppData\Local\Microsoft\Windows\Temporary Internet Files\Content.Outlook\U5H813D3\Myositis logo.png">
            <a:extLst>
              <a:ext uri="{FF2B5EF4-FFF2-40B4-BE49-F238E27FC236}">
                <a16:creationId xmlns:a16="http://schemas.microsoft.com/office/drawing/2014/main" id="{4CDF37D5-2D1B-493F-95CD-117655A12A3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91982"/>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25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ext 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025" y="1051559"/>
            <a:ext cx="11058144" cy="493776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hasCustomPrompt="1"/>
          </p:nvPr>
        </p:nvSpPr>
        <p:spPr/>
        <p:txBody>
          <a:bodyPr/>
          <a:lstStyle>
            <a:lvl1pPr>
              <a:defRPr/>
            </a:lvl1pPr>
          </a:lstStyle>
          <a:p>
            <a:r>
              <a:rPr lang="en-US" dirty="0"/>
              <a:t>Click to add title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0D113F00-F097-4D82-BCDD-E351987546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15851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0766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ext 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026" y="1581914"/>
            <a:ext cx="11058144"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4" hasCustomPrompt="1"/>
          </p:nvPr>
        </p:nvSpPr>
        <p:spPr>
          <a:xfrm>
            <a:off x="568271" y="729174"/>
            <a:ext cx="11058144" cy="220060"/>
          </a:xfrm>
          <a:prstGeom prst="rect">
            <a:avLst/>
          </a:prstGeom>
        </p:spPr>
        <p:txBody>
          <a:bodyPr wrap="square" lIns="137160" tIns="36576" anchor="t" anchorCtr="0">
            <a:spAutoFit/>
          </a:bodyPr>
          <a:lstStyle>
            <a:lvl1pPr marL="0" indent="0">
              <a:lnSpc>
                <a:spcPct val="85000"/>
              </a:lnSpc>
              <a:buNone/>
              <a:defRPr sz="1400" b="0" cap="all" spc="220" baseline="0">
                <a:solidFill>
                  <a:srgbClr val="4C4E56"/>
                </a:solidFill>
                <a:latin typeface="Franklin Gothic Heavy" panose="020B0903020102020204" pitchFamily="34" charset="0"/>
              </a:defRPr>
            </a:lvl1pPr>
          </a:lstStyle>
          <a:p>
            <a:pPr lvl="0"/>
            <a:r>
              <a:rPr lang="en-US" dirty="0"/>
              <a:t>Category or Subtopic Goes Here (keep to one line)</a:t>
            </a:r>
          </a:p>
        </p:txBody>
      </p:sp>
      <p:sp>
        <p:nvSpPr>
          <p:cNvPr id="9" name="Title 1"/>
          <p:cNvSpPr>
            <a:spLocks noGrp="1"/>
          </p:cNvSpPr>
          <p:nvPr>
            <p:ph type="title" hasCustomPrompt="1"/>
          </p:nvPr>
        </p:nvSpPr>
        <p:spPr>
          <a:xfrm>
            <a:off x="573027" y="295382"/>
            <a:ext cx="11051625" cy="320537"/>
          </a:xfrm>
        </p:spPr>
        <p:txBody>
          <a:bodyPr/>
          <a:lstStyle/>
          <a:p>
            <a:r>
              <a:rPr lang="en-US" dirty="0"/>
              <a:t>Click to add title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62484554-F68D-475F-BAF5-5F48BB7F57D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40491"/>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520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cSld name="5_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27" y="295382"/>
            <a:ext cx="11051625" cy="320537"/>
          </a:xfrm>
        </p:spPr>
        <p:txBody>
          <a:bodyPr/>
          <a:lstStyle/>
          <a:p>
            <a:r>
              <a:rPr lang="en-US" dirty="0"/>
              <a:t>Click to add title</a:t>
            </a:r>
          </a:p>
        </p:txBody>
      </p:sp>
      <p:sp>
        <p:nvSpPr>
          <p:cNvPr id="3" name="Content Placeholder 2"/>
          <p:cNvSpPr>
            <a:spLocks noGrp="1"/>
          </p:cNvSpPr>
          <p:nvPr>
            <p:ph sz="half" idx="1"/>
          </p:nvPr>
        </p:nvSpPr>
        <p:spPr>
          <a:xfrm>
            <a:off x="573024" y="1051559"/>
            <a:ext cx="5384800" cy="493776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42304" y="1051559"/>
            <a:ext cx="5384800" cy="4937760"/>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F42A755D-798E-4CCB-BAF3-8C0C7394F60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76176"/>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765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6_2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3027" y="295382"/>
            <a:ext cx="11051625" cy="320537"/>
          </a:xfrm>
        </p:spPr>
        <p:txBody>
          <a:bodyPr/>
          <a:lstStyle/>
          <a:p>
            <a:r>
              <a:rPr lang="en-US" dirty="0"/>
              <a:t>Click to add title</a:t>
            </a:r>
          </a:p>
        </p:txBody>
      </p:sp>
      <p:sp>
        <p:nvSpPr>
          <p:cNvPr id="3" name="Content Placeholder 2"/>
          <p:cNvSpPr>
            <a:spLocks noGrp="1"/>
          </p:cNvSpPr>
          <p:nvPr>
            <p:ph sz="half" idx="1"/>
          </p:nvPr>
        </p:nvSpPr>
        <p:spPr>
          <a:xfrm>
            <a:off x="573024" y="1581914"/>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304" y="1581914"/>
            <a:ext cx="5384800" cy="4525963"/>
          </a:xfrm>
        </p:spPr>
        <p:txBody>
          <a:bodyPr/>
          <a:lstStyle>
            <a:lvl1pPr>
              <a:defRPr sz="2000"/>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4" hasCustomPrompt="1"/>
          </p:nvPr>
        </p:nvSpPr>
        <p:spPr>
          <a:xfrm>
            <a:off x="568271" y="731003"/>
            <a:ext cx="11058144" cy="220060"/>
          </a:xfrm>
          <a:prstGeom prst="rect">
            <a:avLst/>
          </a:prstGeom>
        </p:spPr>
        <p:txBody>
          <a:bodyPr wrap="square" lIns="137160" tIns="36576" anchor="t" anchorCtr="0">
            <a:spAutoFit/>
          </a:bodyPr>
          <a:lstStyle>
            <a:lvl1pPr marL="0" indent="0">
              <a:lnSpc>
                <a:spcPct val="85000"/>
              </a:lnSpc>
              <a:buNone/>
              <a:defRPr lang="en-US" sz="1400" b="0" kern="1200" cap="all" spc="220" baseline="0" dirty="0">
                <a:solidFill>
                  <a:srgbClr val="4C4E56"/>
                </a:solidFill>
                <a:latin typeface="Franklin Gothic Heavy" panose="020B0903020102020204" pitchFamily="34" charset="0"/>
                <a:ea typeface="+mn-ea"/>
                <a:cs typeface="Arial" panose="020B0604020202020204" pitchFamily="34" charset="0"/>
              </a:defRPr>
            </a:lvl1pPr>
          </a:lstStyle>
          <a:p>
            <a:pPr marL="0" lvl="0" indent="0" algn="l" defTabSz="914363" rtl="0" eaLnBrk="1" latinLnBrk="0" hangingPunct="1">
              <a:lnSpc>
                <a:spcPct val="85000"/>
              </a:lnSpc>
              <a:spcBef>
                <a:spcPts val="1000"/>
              </a:spcBef>
              <a:spcAft>
                <a:spcPts val="0"/>
              </a:spcAft>
              <a:buFont typeface="Arial" panose="020B0604020202020204" pitchFamily="34" charset="0"/>
              <a:buNone/>
            </a:pPr>
            <a:r>
              <a:rPr lang="en-US" dirty="0"/>
              <a:t>Category or Subtopic Goes Here (keep to one line)</a:t>
            </a:r>
          </a:p>
        </p:txBody>
      </p:sp>
      <p:pic>
        <p:nvPicPr>
          <p:cNvPr id="6" name="Picture 3" descr="C:\Users\Tricha Shivas\AppData\Local\Microsoft\Windows\Temporary Internet Files\Content.Outlook\U5H813D3\Myositis logo.png">
            <a:extLst>
              <a:ext uri="{FF2B5EF4-FFF2-40B4-BE49-F238E27FC236}">
                <a16:creationId xmlns:a16="http://schemas.microsoft.com/office/drawing/2014/main" id="{F62BA9A6-F02A-48DF-B17D-F2A8C12D92A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40491"/>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2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83090-688E-4598-8F59-161FC0CCCE7C}" type="slidenum">
              <a:rPr lang="en-US" smtClean="0"/>
              <a:t>‹#›</a:t>
            </a:fld>
            <a:endParaRPr lang="en-US"/>
          </a:p>
        </p:txBody>
      </p:sp>
      <p:sp>
        <p:nvSpPr>
          <p:cNvPr id="5" name="Date Placeholder 4"/>
          <p:cNvSpPr>
            <a:spLocks noGrp="1"/>
          </p:cNvSpPr>
          <p:nvPr>
            <p:ph type="dt" sz="half" idx="10"/>
          </p:nvPr>
        </p:nvSpPr>
        <p:spPr/>
        <p:txBody>
          <a:bodyPr/>
          <a:lstStyle/>
          <a:p>
            <a:fld id="{120DC829-77E3-47E1-A8A0-520A59994B2B}" type="datetime1">
              <a:rPr lang="en-US" smtClean="0"/>
              <a:t>8/29/2019</a:t>
            </a:fld>
            <a:endParaRPr lang="en-US"/>
          </a:p>
        </p:txBody>
      </p:sp>
    </p:spTree>
    <p:extLst>
      <p:ext uri="{BB962C8B-B14F-4D97-AF65-F5344CB8AC3E}">
        <p14:creationId xmlns:p14="http://schemas.microsoft.com/office/powerpoint/2010/main" val="15342763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Laptop Screen - 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617" y="1363634"/>
            <a:ext cx="11950772" cy="4475848"/>
          </a:xfrm>
          <a:prstGeom prst="rect">
            <a:avLst/>
          </a:prstGeom>
          <a:effectLst/>
        </p:spPr>
      </p:pic>
      <p:sp>
        <p:nvSpPr>
          <p:cNvPr id="5" name="Picture Placeholder 3"/>
          <p:cNvSpPr>
            <a:spLocks noGrp="1"/>
          </p:cNvSpPr>
          <p:nvPr>
            <p:ph type="pic" sz="quarter" idx="11" hasCustomPrompt="1"/>
          </p:nvPr>
        </p:nvSpPr>
        <p:spPr>
          <a:xfrm>
            <a:off x="2221119" y="1602466"/>
            <a:ext cx="7773908" cy="3560979"/>
          </a:xfrm>
          <a:prstGeom prst="rect">
            <a:avLst/>
          </a:prstGeom>
          <a:noFill/>
          <a:effectLst/>
        </p:spPr>
        <p:txBody>
          <a:bodyPr vert="horz" lIns="91440" tIns="0" rIns="91440" bIns="0" rtlCol="0" anchor="b">
            <a:normAutofit/>
          </a:bodyPr>
          <a:lstStyle>
            <a:lvl1pPr marL="0" marR="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defRPr lang="en-US" sz="3200" b="0" baseline="0" dirty="0" smtClean="0">
                <a:solidFill>
                  <a:schemeClr val="tx1"/>
                </a:solidFill>
                <a:latin typeface="+mj-lt"/>
              </a:defRPr>
            </a:lvl1pPr>
          </a:lstStyle>
          <a:p>
            <a:pPr marL="0" marR="0" lvl="0" indent="0" algn="ctr" defTabSz="914363" rtl="0" eaLnBrk="1" fontAlgn="auto" latinLnBrk="0" hangingPunct="1">
              <a:lnSpc>
                <a:spcPct val="85000"/>
              </a:lnSpc>
              <a:spcBef>
                <a:spcPts val="1300"/>
              </a:spcBef>
              <a:spcAft>
                <a:spcPts val="0"/>
              </a:spcAft>
              <a:buClrTx/>
              <a:buSzTx/>
              <a:buFont typeface="Arial" panose="020B0604020202020204" pitchFamily="34" charset="0"/>
              <a:buNone/>
              <a:tabLst/>
            </a:pPr>
            <a:r>
              <a:rPr lang="en-US" dirty="0"/>
              <a:t>CLICK ICON TO ADD IMAGE</a:t>
            </a:r>
          </a:p>
        </p:txBody>
      </p:sp>
      <p:sp>
        <p:nvSpPr>
          <p:cNvPr id="6" name="Text Placeholder 7"/>
          <p:cNvSpPr>
            <a:spLocks noGrp="1"/>
          </p:cNvSpPr>
          <p:nvPr>
            <p:ph type="body" sz="quarter" idx="14" hasCustomPrompt="1"/>
          </p:nvPr>
        </p:nvSpPr>
        <p:spPr>
          <a:xfrm>
            <a:off x="568271" y="729174"/>
            <a:ext cx="11058144" cy="220060"/>
          </a:xfrm>
          <a:prstGeom prst="rect">
            <a:avLst/>
          </a:prstGeom>
        </p:spPr>
        <p:txBody>
          <a:bodyPr wrap="square" lIns="137160" tIns="36576" anchor="t" anchorCtr="0">
            <a:spAutoFit/>
          </a:bodyPr>
          <a:lstStyle>
            <a:lvl1pPr marL="0" indent="0">
              <a:lnSpc>
                <a:spcPct val="85000"/>
              </a:lnSpc>
              <a:buNone/>
              <a:defRPr sz="1400" b="0" cap="all" spc="220" baseline="0">
                <a:solidFill>
                  <a:srgbClr val="4C4E56"/>
                </a:solidFill>
                <a:latin typeface="Franklin Gothic Heavy" panose="020B0903020102020204" pitchFamily="34" charset="0"/>
              </a:defRPr>
            </a:lvl1pPr>
          </a:lstStyle>
          <a:p>
            <a:pPr lvl="0"/>
            <a:r>
              <a:rPr lang="en-US" dirty="0"/>
              <a:t>Category or Subtopic Goes Here (keep to one line)</a:t>
            </a:r>
          </a:p>
        </p:txBody>
      </p:sp>
      <p:sp>
        <p:nvSpPr>
          <p:cNvPr id="7" name="Title 1"/>
          <p:cNvSpPr>
            <a:spLocks noGrp="1"/>
          </p:cNvSpPr>
          <p:nvPr>
            <p:ph type="title" hasCustomPrompt="1"/>
          </p:nvPr>
        </p:nvSpPr>
        <p:spPr>
          <a:xfrm>
            <a:off x="573027" y="295382"/>
            <a:ext cx="11051625" cy="320537"/>
          </a:xfrm>
        </p:spPr>
        <p:txBody>
          <a:bodyPr/>
          <a:lstStyle/>
          <a:p>
            <a:r>
              <a:rPr lang="en-US" dirty="0"/>
              <a:t>Click to add title</a:t>
            </a:r>
          </a:p>
        </p:txBody>
      </p:sp>
      <p:pic>
        <p:nvPicPr>
          <p:cNvPr id="8" name="Picture 3" descr="C:\Users\Tricha Shivas\AppData\Local\Microsoft\Windows\Temporary Internet Files\Content.Outlook\U5H813D3\Myositis logo.png">
            <a:extLst>
              <a:ext uri="{FF2B5EF4-FFF2-40B4-BE49-F238E27FC236}">
                <a16:creationId xmlns:a16="http://schemas.microsoft.com/office/drawing/2014/main" id="{7A38CEAA-C9CB-486E-B184-24F50F05439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556169" y="526144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83057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ext Bo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3026" y="1581914"/>
            <a:ext cx="11058144" cy="4525963"/>
          </a:xfrm>
        </p:spPr>
        <p:txBody>
          <a:bodyPr/>
          <a:lstStyle>
            <a:lvl1pPr>
              <a:defRPr sz="2000">
                <a:solidFill>
                  <a:schemeClr val="bg2"/>
                </a:solidFill>
              </a:defRPr>
            </a:lvl1pPr>
            <a:lvl2pPr>
              <a:defRPr sz="1800"/>
            </a:lvl2pPr>
            <a:lvl3pPr>
              <a:defRPr sz="1600"/>
            </a:lvl3pPr>
            <a:lvl4pPr>
              <a:defRPr sz="14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4" hasCustomPrompt="1"/>
          </p:nvPr>
        </p:nvSpPr>
        <p:spPr>
          <a:xfrm>
            <a:off x="568271" y="729174"/>
            <a:ext cx="11058144" cy="220060"/>
          </a:xfrm>
          <a:prstGeom prst="rect">
            <a:avLst/>
          </a:prstGeom>
        </p:spPr>
        <p:txBody>
          <a:bodyPr wrap="square" lIns="137160" tIns="36576" anchor="t" anchorCtr="0">
            <a:spAutoFit/>
          </a:bodyPr>
          <a:lstStyle>
            <a:lvl1pPr marL="0" indent="0">
              <a:lnSpc>
                <a:spcPct val="85000"/>
              </a:lnSpc>
              <a:buNone/>
              <a:defRPr sz="1400" b="0" cap="all" spc="220" baseline="0">
                <a:solidFill>
                  <a:schemeClr val="bg2"/>
                </a:solidFill>
                <a:latin typeface="Franklin Gothic Heavy" panose="020B0903020102020204" pitchFamily="34" charset="0"/>
              </a:defRPr>
            </a:lvl1pPr>
          </a:lstStyle>
          <a:p>
            <a:pPr lvl="0"/>
            <a:r>
              <a:rPr lang="en-US" dirty="0"/>
              <a:t>Category or Subtopic Goes Here (keep to one line)</a:t>
            </a:r>
          </a:p>
        </p:txBody>
      </p:sp>
      <p:sp>
        <p:nvSpPr>
          <p:cNvPr id="9" name="Title 1"/>
          <p:cNvSpPr>
            <a:spLocks noGrp="1"/>
          </p:cNvSpPr>
          <p:nvPr>
            <p:ph type="title" hasCustomPrompt="1"/>
          </p:nvPr>
        </p:nvSpPr>
        <p:spPr>
          <a:xfrm>
            <a:off x="573027" y="209429"/>
            <a:ext cx="11051625" cy="492443"/>
          </a:xfrm>
        </p:spPr>
        <p:txBody>
          <a:bodyPr/>
          <a:lstStyle>
            <a:lvl1pPr>
              <a:defRPr sz="3200"/>
            </a:lvl1pPr>
          </a:lstStyle>
          <a:p>
            <a:r>
              <a:rPr lang="en-US" dirty="0"/>
              <a:t>Click to add title</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C328D01D-D88B-40DB-BA84-02E4BB24FD2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40491"/>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8424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Line Title,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1984"/>
            <a:ext cx="10972800" cy="320601"/>
          </a:xfrm>
        </p:spPr>
        <p:txBody>
          <a:bodyPr wrap="square"/>
          <a:lstStyle>
            <a:lvl1pPr>
              <a:defRPr/>
            </a:lvl1pPr>
          </a:lstStyle>
          <a:p>
            <a:r>
              <a:rPr lang="en-US" dirty="0"/>
              <a:t>Click to edit master title, sentence case, 32pt</a:t>
            </a:r>
          </a:p>
        </p:txBody>
      </p:sp>
      <p:sp>
        <p:nvSpPr>
          <p:cNvPr id="3" name="Content Placeholder 2"/>
          <p:cNvSpPr>
            <a:spLocks noGrp="1"/>
          </p:cNvSpPr>
          <p:nvPr>
            <p:ph idx="1" hasCustomPrompt="1"/>
          </p:nvPr>
        </p:nvSpPr>
        <p:spPr>
          <a:xfrm>
            <a:off x="6400800" y="948107"/>
            <a:ext cx="5181600" cy="5204637"/>
          </a:xfrm>
          <a:prstGeom prst="rect">
            <a:avLst/>
          </a:prstGeom>
        </p:spPr>
        <p:txBody>
          <a:bodyPr/>
          <a:lstStyle>
            <a:lvl1pPr marL="233354" indent="-233354" algn="l" defTabSz="914363" rtl="0" eaLnBrk="1" latinLnBrk="0" hangingPunct="1">
              <a:lnSpc>
                <a:spcPct val="95000"/>
              </a:lnSpc>
              <a:spcBef>
                <a:spcPts val="700"/>
              </a:spcBef>
              <a:spcAft>
                <a:spcPts val="300"/>
              </a:spcAft>
              <a:buClr>
                <a:schemeClr val="accent3"/>
              </a:buClr>
              <a:buFont typeface="Arial" pitchFamily="34" charset="0"/>
              <a:buChar char="•"/>
              <a:defRPr lang="en-US" sz="2000" kern="1200" dirty="0" smtClean="0">
                <a:solidFill>
                  <a:schemeClr val="tx1"/>
                </a:solidFill>
                <a:latin typeface="+mn-lt"/>
                <a:ea typeface="+mn-ea"/>
                <a:cs typeface="+mn-cs"/>
              </a:defRPr>
            </a:lvl1pPr>
            <a:lvl2pPr marL="574652" indent="-233354" algn="l" defTabSz="914363" rtl="0" eaLnBrk="1" latinLnBrk="0" hangingPunct="1">
              <a:lnSpc>
                <a:spcPct val="95000"/>
              </a:lnSpc>
              <a:spcBef>
                <a:spcPts val="2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stStyle>
          <a:p>
            <a:pPr lvl="0"/>
            <a:r>
              <a:rPr lang="en-US" dirty="0"/>
              <a:t>Click to edit Master text styles, sentence case, 20pt</a:t>
            </a:r>
          </a:p>
          <a:p>
            <a:pPr lvl="1"/>
            <a:r>
              <a:rPr lang="en-US" dirty="0"/>
              <a:t>Second level, sentence case, 18pt</a:t>
            </a:r>
          </a:p>
        </p:txBody>
      </p:sp>
      <p:sp>
        <p:nvSpPr>
          <p:cNvPr id="8" name="Text Placeholder 7"/>
          <p:cNvSpPr>
            <a:spLocks noGrp="1"/>
          </p:cNvSpPr>
          <p:nvPr>
            <p:ph type="body" sz="quarter" idx="13" hasCustomPrompt="1"/>
          </p:nvPr>
        </p:nvSpPr>
        <p:spPr>
          <a:xfrm>
            <a:off x="609600" y="948107"/>
            <a:ext cx="5181600" cy="5204637"/>
          </a:xfrm>
          <a:prstGeom prst="rect">
            <a:avLst/>
          </a:prstGeom>
        </p:spPr>
        <p:txBody>
          <a:bodyPr/>
          <a:lstStyle>
            <a:lvl1pPr marL="233354" indent="-233354" algn="l" defTabSz="914363" rtl="0" eaLnBrk="1" latinLnBrk="0" hangingPunct="1">
              <a:lnSpc>
                <a:spcPct val="95000"/>
              </a:lnSpc>
              <a:spcBef>
                <a:spcPts val="700"/>
              </a:spcBef>
              <a:spcAft>
                <a:spcPts val="300"/>
              </a:spcAft>
              <a:buClr>
                <a:schemeClr val="accent3"/>
              </a:buClr>
              <a:buFont typeface="Arial" pitchFamily="34" charset="0"/>
              <a:buChar char="•"/>
              <a:defRPr lang="en-US" sz="2000" kern="1200" dirty="0" smtClean="0">
                <a:solidFill>
                  <a:schemeClr val="tx1"/>
                </a:solidFill>
                <a:latin typeface="+mn-lt"/>
                <a:ea typeface="+mn-ea"/>
                <a:cs typeface="+mn-cs"/>
              </a:defRPr>
            </a:lvl1pPr>
            <a:lvl2pPr marL="574652" indent="-231766" algn="l" defTabSz="914363" rtl="0" eaLnBrk="1" latinLnBrk="0" hangingPunct="1">
              <a:lnSpc>
                <a:spcPct val="95000"/>
              </a:lnSpc>
              <a:spcBef>
                <a:spcPts val="200"/>
              </a:spcBef>
              <a:spcAft>
                <a:spcPts val="500"/>
              </a:spcAft>
              <a:buClr>
                <a:schemeClr val="accent1"/>
              </a:buClr>
              <a:buFont typeface="Arial" pitchFamily="34" charset="0"/>
              <a:buChar char="•"/>
              <a:defRPr lang="en-US" sz="1800" kern="1200" dirty="0" smtClean="0">
                <a:solidFill>
                  <a:schemeClr val="tx1"/>
                </a:solidFill>
                <a:latin typeface="+mn-lt"/>
                <a:ea typeface="+mn-ea"/>
                <a:cs typeface="+mn-cs"/>
              </a:defRPr>
            </a:lvl2pPr>
          </a:lstStyle>
          <a:p>
            <a:pPr lvl="0"/>
            <a:r>
              <a:rPr lang="en-US" dirty="0"/>
              <a:t>Click to edit Master text styles, sentence case, 20pt</a:t>
            </a:r>
          </a:p>
          <a:p>
            <a:pPr lvl="1"/>
            <a:r>
              <a:rPr lang="en-US" dirty="0"/>
              <a:t>Second level, sentence case, 18pt</a:t>
            </a:r>
          </a:p>
        </p:txBody>
      </p:sp>
      <p:pic>
        <p:nvPicPr>
          <p:cNvPr id="5" name="Picture 3" descr="C:\Users\Tricha Shivas\AppData\Local\Microsoft\Windows\Temporary Internet Files\Content.Outlook\U5H813D3\Myositis logo.png">
            <a:extLst>
              <a:ext uri="{FF2B5EF4-FFF2-40B4-BE49-F238E27FC236}">
                <a16:creationId xmlns:a16="http://schemas.microsoft.com/office/drawing/2014/main" id="{0A0F8BA4-C94A-45AF-890D-5BDDBADEF3C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6169" y="5285358"/>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112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image" Target="../media/image6.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image" Target="../media/image7.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image" Target="../media/image6.png"/><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theme" Target="../theme/theme3.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image" Target="../media/image7.png"/><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346306-2869-4D84-B7A8-4E14823D36AA}" type="datetime1">
              <a:rPr lang="en-US" smtClean="0"/>
              <a:t>8/29/2019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9A83090-688E-4598-8F59-161FC0CCCE7C}" type="slidenum">
              <a:rPr lang="en-US" smtClean="0"/>
              <a:t>‹#›</a:t>
            </a:fld>
            <a:endParaRPr lang="en-US"/>
          </a:p>
        </p:txBody>
      </p:sp>
      <p:pic>
        <p:nvPicPr>
          <p:cNvPr id="29" name="Picture 3" descr="C:\Users\Tricha Shivas\AppData\Local\Microsoft\Windows\Temporary Internet Files\Content.Outlook\U5H813D3\Myositis logo.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0431266" y="5788240"/>
            <a:ext cx="1635831" cy="86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5443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5F9BBD-91C1-4638-BAB3-E9838E3E303A}"/>
              </a:ext>
            </a:extLst>
          </p:cNvPr>
          <p:cNvSpPr/>
          <p:nvPr userDrawn="1"/>
        </p:nvSpPr>
        <p:spPr>
          <a:xfrm>
            <a:off x="9488355" y="1"/>
            <a:ext cx="2703645" cy="1127125"/>
          </a:xfrm>
          <a:custGeom>
            <a:avLst/>
            <a:gdLst>
              <a:gd name="connsiteX0" fmla="*/ 0 w 3822192"/>
              <a:gd name="connsiteY0" fmla="*/ 0 h 1591056"/>
              <a:gd name="connsiteX1" fmla="*/ 3822192 w 3822192"/>
              <a:gd name="connsiteY1" fmla="*/ 0 h 1591056"/>
              <a:gd name="connsiteX2" fmla="*/ 3822192 w 3822192"/>
              <a:gd name="connsiteY2" fmla="*/ 1591056 h 1591056"/>
              <a:gd name="connsiteX3" fmla="*/ 0 w 3822192"/>
              <a:gd name="connsiteY3" fmla="*/ 1591056 h 1591056"/>
              <a:gd name="connsiteX4" fmla="*/ 0 w 3822192"/>
              <a:gd name="connsiteY4" fmla="*/ 0 h 1591056"/>
              <a:gd name="connsiteX0" fmla="*/ 1801090 w 3822192"/>
              <a:gd name="connsiteY0" fmla="*/ 0 h 1600293"/>
              <a:gd name="connsiteX1" fmla="*/ 3822192 w 3822192"/>
              <a:gd name="connsiteY1" fmla="*/ 9237 h 1600293"/>
              <a:gd name="connsiteX2" fmla="*/ 3822192 w 3822192"/>
              <a:gd name="connsiteY2" fmla="*/ 1600293 h 1600293"/>
              <a:gd name="connsiteX3" fmla="*/ 0 w 3822192"/>
              <a:gd name="connsiteY3" fmla="*/ 1600293 h 1600293"/>
              <a:gd name="connsiteX4" fmla="*/ 1801090 w 3822192"/>
              <a:gd name="connsiteY4" fmla="*/ 0 h 1600293"/>
              <a:gd name="connsiteX0" fmla="*/ 1239115 w 3822192"/>
              <a:gd name="connsiteY0" fmla="*/ 2670 h 1591056"/>
              <a:gd name="connsiteX1" fmla="*/ 3822192 w 3822192"/>
              <a:gd name="connsiteY1" fmla="*/ 0 h 1591056"/>
              <a:gd name="connsiteX2" fmla="*/ 3822192 w 3822192"/>
              <a:gd name="connsiteY2" fmla="*/ 1591056 h 1591056"/>
              <a:gd name="connsiteX3" fmla="*/ 0 w 3822192"/>
              <a:gd name="connsiteY3" fmla="*/ 1591056 h 1591056"/>
              <a:gd name="connsiteX4" fmla="*/ 1239115 w 3822192"/>
              <a:gd name="connsiteY4" fmla="*/ 2670 h 1591056"/>
              <a:gd name="connsiteX0" fmla="*/ 1241496 w 3822192"/>
              <a:gd name="connsiteY0" fmla="*/ 2670 h 1591056"/>
              <a:gd name="connsiteX1" fmla="*/ 3822192 w 3822192"/>
              <a:gd name="connsiteY1" fmla="*/ 0 h 1591056"/>
              <a:gd name="connsiteX2" fmla="*/ 3822192 w 3822192"/>
              <a:gd name="connsiteY2" fmla="*/ 1591056 h 1591056"/>
              <a:gd name="connsiteX3" fmla="*/ 0 w 3822192"/>
              <a:gd name="connsiteY3" fmla="*/ 1591056 h 1591056"/>
              <a:gd name="connsiteX4" fmla="*/ 1241496 w 3822192"/>
              <a:gd name="connsiteY4" fmla="*/ 267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1591056">
                <a:moveTo>
                  <a:pt x="1241496" y="2670"/>
                </a:moveTo>
                <a:lnTo>
                  <a:pt x="3822192" y="0"/>
                </a:lnTo>
                <a:lnTo>
                  <a:pt x="3822192" y="1591056"/>
                </a:lnTo>
                <a:lnTo>
                  <a:pt x="0" y="1591056"/>
                </a:lnTo>
                <a:lnTo>
                  <a:pt x="1241496" y="267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bk object 16">
            <a:extLst>
              <a:ext uri="{FF2B5EF4-FFF2-40B4-BE49-F238E27FC236}">
                <a16:creationId xmlns:a16="http://schemas.microsoft.com/office/drawing/2014/main" id="{5958832D-B6FD-4568-864A-D76CB401B14D}"/>
              </a:ext>
            </a:extLst>
          </p:cNvPr>
          <p:cNvSpPr/>
          <p:nvPr userDrawn="1"/>
        </p:nvSpPr>
        <p:spPr>
          <a:xfrm>
            <a:off x="0" y="6132100"/>
            <a:ext cx="12192000" cy="726016"/>
          </a:xfrm>
          <a:custGeom>
            <a:avLst/>
            <a:gdLst/>
            <a:ahLst/>
            <a:cxnLst/>
            <a:rect l="l" t="t" r="r" b="b"/>
            <a:pathLst>
              <a:path w="14630400" h="871220">
                <a:moveTo>
                  <a:pt x="0" y="871080"/>
                </a:moveTo>
                <a:lnTo>
                  <a:pt x="14630400" y="871080"/>
                </a:lnTo>
                <a:lnTo>
                  <a:pt x="14630400" y="0"/>
                </a:lnTo>
                <a:lnTo>
                  <a:pt x="0" y="0"/>
                </a:lnTo>
                <a:lnTo>
                  <a:pt x="0" y="871080"/>
                </a:lnTo>
                <a:close/>
              </a:path>
            </a:pathLst>
          </a:custGeom>
          <a:solidFill>
            <a:schemeClr val="tx2"/>
          </a:solidFill>
        </p:spPr>
        <p:txBody>
          <a:bodyPr wrap="square" lIns="0" tIns="0" rIns="0" bIns="0" rtlCol="0"/>
          <a:lstStyle/>
          <a:p>
            <a:endParaRPr sz="1500"/>
          </a:p>
        </p:txBody>
      </p:sp>
      <p:sp>
        <p:nvSpPr>
          <p:cNvPr id="23" name="Text Placeholder 22">
            <a:extLst>
              <a:ext uri="{FF2B5EF4-FFF2-40B4-BE49-F238E27FC236}">
                <a16:creationId xmlns:a16="http://schemas.microsoft.com/office/drawing/2014/main" id="{8F59F92C-A0C6-459A-B3D8-8C86D00A5A67}"/>
              </a:ext>
            </a:extLst>
          </p:cNvPr>
          <p:cNvSpPr>
            <a:spLocks noGrp="1"/>
          </p:cNvSpPr>
          <p:nvPr>
            <p:ph type="body" idx="1"/>
          </p:nvPr>
        </p:nvSpPr>
        <p:spPr>
          <a:xfrm>
            <a:off x="1086167" y="1308187"/>
            <a:ext cx="10242021" cy="4491480"/>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Placeholder 21">
            <a:extLst>
              <a:ext uri="{FF2B5EF4-FFF2-40B4-BE49-F238E27FC236}">
                <a16:creationId xmlns:a16="http://schemas.microsoft.com/office/drawing/2014/main" id="{F68A8F14-870F-471F-ABE1-D90BF96EAC9C}"/>
              </a:ext>
            </a:extLst>
          </p:cNvPr>
          <p:cNvSpPr>
            <a:spLocks noGrp="1"/>
          </p:cNvSpPr>
          <p:nvPr>
            <p:ph type="title"/>
          </p:nvPr>
        </p:nvSpPr>
        <p:spPr>
          <a:xfrm>
            <a:off x="1086167" y="551354"/>
            <a:ext cx="8097521" cy="320537"/>
          </a:xfrm>
          <a:prstGeom prst="rect">
            <a:avLst/>
          </a:prstGeom>
        </p:spPr>
        <p:txBody>
          <a:bodyPr vert="horz" wrap="square" lIns="0" tIns="0" rIns="0" bIns="0" rtlCol="0" anchor="ctr">
            <a:spAutoFit/>
          </a:bodyPr>
          <a:lstStyle/>
          <a:p>
            <a:r>
              <a:rPr lang="en-US" dirty="0"/>
              <a:t>Click to edit Master title style</a:t>
            </a:r>
          </a:p>
        </p:txBody>
      </p:sp>
      <p:sp>
        <p:nvSpPr>
          <p:cNvPr id="11" name="object 5">
            <a:extLst>
              <a:ext uri="{FF2B5EF4-FFF2-40B4-BE49-F238E27FC236}">
                <a16:creationId xmlns:a16="http://schemas.microsoft.com/office/drawing/2014/main" id="{AA18A91D-C7C0-4DCB-AE50-4C4132404188}"/>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12" name="object 6">
            <a:extLst>
              <a:ext uri="{FF2B5EF4-FFF2-40B4-BE49-F238E27FC236}">
                <a16:creationId xmlns:a16="http://schemas.microsoft.com/office/drawing/2014/main" id="{874EEDAE-38BF-4B46-8D5D-13DD3459F235}"/>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13" name="object 7">
            <a:extLst>
              <a:ext uri="{FF2B5EF4-FFF2-40B4-BE49-F238E27FC236}">
                <a16:creationId xmlns:a16="http://schemas.microsoft.com/office/drawing/2014/main" id="{4E738E6F-239C-46C4-91CD-8A0C5548F015}"/>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27" name="object 17">
            <a:extLst>
              <a:ext uri="{FF2B5EF4-FFF2-40B4-BE49-F238E27FC236}">
                <a16:creationId xmlns:a16="http://schemas.microsoft.com/office/drawing/2014/main" id="{6F4FD12B-DD8D-4108-A3C2-DAC8727C09B0}"/>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18" name="object 15">
            <a:extLst>
              <a:ext uri="{FF2B5EF4-FFF2-40B4-BE49-F238E27FC236}">
                <a16:creationId xmlns:a16="http://schemas.microsoft.com/office/drawing/2014/main" id="{A813A37A-A60A-4F21-9A75-773E7BA24C07}"/>
              </a:ext>
            </a:extLst>
          </p:cNvPr>
          <p:cNvSpPr txBox="1"/>
          <p:nvPr userDrawn="1"/>
        </p:nvSpPr>
        <p:spPr>
          <a:xfrm>
            <a:off x="808567" y="6486401"/>
            <a:ext cx="179493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 BioSource LLC Confidential</a:t>
            </a:r>
            <a:endParaRPr sz="917" dirty="0">
              <a:solidFill>
                <a:schemeClr val="bg1"/>
              </a:solidFill>
              <a:latin typeface="Arial"/>
              <a:cs typeface="Arial"/>
            </a:endParaRPr>
          </a:p>
        </p:txBody>
      </p:sp>
      <p:sp>
        <p:nvSpPr>
          <p:cNvPr id="3" name="TextBox 2">
            <a:extLst>
              <a:ext uri="{FF2B5EF4-FFF2-40B4-BE49-F238E27FC236}">
                <a16:creationId xmlns:a16="http://schemas.microsoft.com/office/drawing/2014/main" id="{B8D64F44-1238-4A55-8737-4D774FDF10B4}"/>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4" name="Picture 3"/>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20699426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Lst>
  <p:txStyles>
    <p:titleStyle>
      <a:lvl1pPr eaLnBrk="1" hangingPunct="1">
        <a:defRPr sz="2083" b="1" cap="all" baseline="0">
          <a:solidFill>
            <a:schemeClr val="tx2"/>
          </a:solidFill>
          <a:latin typeface="+mj-lt"/>
          <a:ea typeface="+mj-ea"/>
          <a:cs typeface="+mj-cs"/>
        </a:defRPr>
      </a:lvl1pPr>
    </p:titleStyle>
    <p:bodyStyle>
      <a:lvl1pPr marL="0" algn="l" eaLnBrk="1" hangingPunct="1">
        <a:spcAft>
          <a:spcPts val="1000"/>
        </a:spcAft>
        <a:defRPr b="1">
          <a:solidFill>
            <a:schemeClr val="tx2"/>
          </a:solidFill>
          <a:latin typeface="+mn-lt"/>
          <a:ea typeface="+mn-ea"/>
          <a:cs typeface="+mn-cs"/>
        </a:defRPr>
      </a:lvl1pPr>
      <a:lvl2pPr marL="238115" indent="-238115" algn="l" eaLnBrk="1" hangingPunct="1">
        <a:spcBef>
          <a:spcPts val="333"/>
        </a:spcBef>
        <a:buSzPct val="90000"/>
        <a:buFontTx/>
        <a:buBlip>
          <a:blip r:embed="rId40"/>
        </a:buBlip>
        <a:defRPr sz="1333">
          <a:solidFill>
            <a:schemeClr val="tx2"/>
          </a:solidFill>
          <a:latin typeface="+mn-lt"/>
          <a:ea typeface="+mn-ea"/>
          <a:cs typeface="+mn-cs"/>
        </a:defRPr>
      </a:lvl2pPr>
      <a:lvl3pPr marL="476231" indent="-238115" algn="l" eaLnBrk="1" hangingPunct="1">
        <a:spcBef>
          <a:spcPts val="333"/>
        </a:spcBef>
        <a:buClr>
          <a:schemeClr val="accent1"/>
        </a:buClr>
        <a:buSzPct val="90000"/>
        <a:buFont typeface="Arial" panose="020B0604020202020204" pitchFamily="34" charset="0"/>
        <a:buChar char="■"/>
        <a:defRPr sz="1167">
          <a:solidFill>
            <a:schemeClr val="tx2"/>
          </a:solidFill>
          <a:latin typeface="+mn-lt"/>
          <a:ea typeface="+mn-ea"/>
          <a:cs typeface="+mn-cs"/>
        </a:defRPr>
      </a:lvl3pPr>
      <a:lvl4pPr marL="857216" indent="-285739" algn="l" eaLnBrk="1" hangingPunct="1">
        <a:spcBef>
          <a:spcPts val="333"/>
        </a:spcBef>
        <a:buClr>
          <a:schemeClr val="accent1"/>
        </a:buClr>
        <a:buFont typeface="Arial" panose="020B0604020202020204" pitchFamily="34" charset="0"/>
        <a:buChar char="—"/>
        <a:defRPr sz="1167">
          <a:solidFill>
            <a:schemeClr val="tx2"/>
          </a:solidFill>
          <a:latin typeface="+mn-lt"/>
          <a:ea typeface="+mn-ea"/>
          <a:cs typeface="+mn-cs"/>
        </a:defRPr>
      </a:lvl4pPr>
      <a:lvl5pPr marL="1142954" indent="-285739" algn="l" eaLnBrk="1" hangingPunct="1">
        <a:spcBef>
          <a:spcPts val="333"/>
        </a:spcBef>
        <a:buClr>
          <a:schemeClr val="accent1"/>
        </a:buClr>
        <a:buFont typeface="Arial" panose="020B0604020202020204" pitchFamily="34" charset="0"/>
        <a:buChar char="—"/>
        <a:defRPr sz="1167">
          <a:solidFill>
            <a:schemeClr val="tx2"/>
          </a:solidFill>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5F9BBD-91C1-4638-BAB3-E9838E3E303A}"/>
              </a:ext>
            </a:extLst>
          </p:cNvPr>
          <p:cNvSpPr/>
          <p:nvPr userDrawn="1"/>
        </p:nvSpPr>
        <p:spPr>
          <a:xfrm>
            <a:off x="9488355" y="1"/>
            <a:ext cx="2703645" cy="1127125"/>
          </a:xfrm>
          <a:custGeom>
            <a:avLst/>
            <a:gdLst>
              <a:gd name="connsiteX0" fmla="*/ 0 w 3822192"/>
              <a:gd name="connsiteY0" fmla="*/ 0 h 1591056"/>
              <a:gd name="connsiteX1" fmla="*/ 3822192 w 3822192"/>
              <a:gd name="connsiteY1" fmla="*/ 0 h 1591056"/>
              <a:gd name="connsiteX2" fmla="*/ 3822192 w 3822192"/>
              <a:gd name="connsiteY2" fmla="*/ 1591056 h 1591056"/>
              <a:gd name="connsiteX3" fmla="*/ 0 w 3822192"/>
              <a:gd name="connsiteY3" fmla="*/ 1591056 h 1591056"/>
              <a:gd name="connsiteX4" fmla="*/ 0 w 3822192"/>
              <a:gd name="connsiteY4" fmla="*/ 0 h 1591056"/>
              <a:gd name="connsiteX0" fmla="*/ 1801090 w 3822192"/>
              <a:gd name="connsiteY0" fmla="*/ 0 h 1600293"/>
              <a:gd name="connsiteX1" fmla="*/ 3822192 w 3822192"/>
              <a:gd name="connsiteY1" fmla="*/ 9237 h 1600293"/>
              <a:gd name="connsiteX2" fmla="*/ 3822192 w 3822192"/>
              <a:gd name="connsiteY2" fmla="*/ 1600293 h 1600293"/>
              <a:gd name="connsiteX3" fmla="*/ 0 w 3822192"/>
              <a:gd name="connsiteY3" fmla="*/ 1600293 h 1600293"/>
              <a:gd name="connsiteX4" fmla="*/ 1801090 w 3822192"/>
              <a:gd name="connsiteY4" fmla="*/ 0 h 1600293"/>
              <a:gd name="connsiteX0" fmla="*/ 1239115 w 3822192"/>
              <a:gd name="connsiteY0" fmla="*/ 2670 h 1591056"/>
              <a:gd name="connsiteX1" fmla="*/ 3822192 w 3822192"/>
              <a:gd name="connsiteY1" fmla="*/ 0 h 1591056"/>
              <a:gd name="connsiteX2" fmla="*/ 3822192 w 3822192"/>
              <a:gd name="connsiteY2" fmla="*/ 1591056 h 1591056"/>
              <a:gd name="connsiteX3" fmla="*/ 0 w 3822192"/>
              <a:gd name="connsiteY3" fmla="*/ 1591056 h 1591056"/>
              <a:gd name="connsiteX4" fmla="*/ 1239115 w 3822192"/>
              <a:gd name="connsiteY4" fmla="*/ 2670 h 1591056"/>
              <a:gd name="connsiteX0" fmla="*/ 1241496 w 3822192"/>
              <a:gd name="connsiteY0" fmla="*/ 2670 h 1591056"/>
              <a:gd name="connsiteX1" fmla="*/ 3822192 w 3822192"/>
              <a:gd name="connsiteY1" fmla="*/ 0 h 1591056"/>
              <a:gd name="connsiteX2" fmla="*/ 3822192 w 3822192"/>
              <a:gd name="connsiteY2" fmla="*/ 1591056 h 1591056"/>
              <a:gd name="connsiteX3" fmla="*/ 0 w 3822192"/>
              <a:gd name="connsiteY3" fmla="*/ 1591056 h 1591056"/>
              <a:gd name="connsiteX4" fmla="*/ 1241496 w 3822192"/>
              <a:gd name="connsiteY4" fmla="*/ 267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1591056">
                <a:moveTo>
                  <a:pt x="1241496" y="2670"/>
                </a:moveTo>
                <a:lnTo>
                  <a:pt x="3822192" y="0"/>
                </a:lnTo>
                <a:lnTo>
                  <a:pt x="3822192" y="1591056"/>
                </a:lnTo>
                <a:lnTo>
                  <a:pt x="0" y="1591056"/>
                </a:lnTo>
                <a:lnTo>
                  <a:pt x="1241496" y="267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sp>
        <p:nvSpPr>
          <p:cNvPr id="10" name="bk object 16">
            <a:extLst>
              <a:ext uri="{FF2B5EF4-FFF2-40B4-BE49-F238E27FC236}">
                <a16:creationId xmlns:a16="http://schemas.microsoft.com/office/drawing/2014/main" id="{5958832D-B6FD-4568-864A-D76CB401B14D}"/>
              </a:ext>
            </a:extLst>
          </p:cNvPr>
          <p:cNvSpPr/>
          <p:nvPr userDrawn="1"/>
        </p:nvSpPr>
        <p:spPr>
          <a:xfrm>
            <a:off x="0" y="6132100"/>
            <a:ext cx="12192000" cy="726016"/>
          </a:xfrm>
          <a:custGeom>
            <a:avLst/>
            <a:gdLst/>
            <a:ahLst/>
            <a:cxnLst/>
            <a:rect l="l" t="t" r="r" b="b"/>
            <a:pathLst>
              <a:path w="14630400" h="871220">
                <a:moveTo>
                  <a:pt x="0" y="871080"/>
                </a:moveTo>
                <a:lnTo>
                  <a:pt x="14630400" y="871080"/>
                </a:lnTo>
                <a:lnTo>
                  <a:pt x="14630400" y="0"/>
                </a:lnTo>
                <a:lnTo>
                  <a:pt x="0" y="0"/>
                </a:lnTo>
                <a:lnTo>
                  <a:pt x="0" y="871080"/>
                </a:lnTo>
                <a:close/>
              </a:path>
            </a:pathLst>
          </a:custGeom>
          <a:solidFill>
            <a:schemeClr val="tx2"/>
          </a:solidFill>
        </p:spPr>
        <p:txBody>
          <a:bodyPr wrap="square" lIns="0" tIns="0" rIns="0" bIns="0" rtlCol="0"/>
          <a:lstStyle/>
          <a:p>
            <a:endParaRPr sz="1500"/>
          </a:p>
        </p:txBody>
      </p:sp>
      <p:sp>
        <p:nvSpPr>
          <p:cNvPr id="23" name="Text Placeholder 22">
            <a:extLst>
              <a:ext uri="{FF2B5EF4-FFF2-40B4-BE49-F238E27FC236}">
                <a16:creationId xmlns:a16="http://schemas.microsoft.com/office/drawing/2014/main" id="{8F59F92C-A0C6-459A-B3D8-8C86D00A5A67}"/>
              </a:ext>
            </a:extLst>
          </p:cNvPr>
          <p:cNvSpPr>
            <a:spLocks noGrp="1"/>
          </p:cNvSpPr>
          <p:nvPr>
            <p:ph type="body" idx="1"/>
          </p:nvPr>
        </p:nvSpPr>
        <p:spPr>
          <a:xfrm>
            <a:off x="1086167" y="1308187"/>
            <a:ext cx="10242021" cy="4491480"/>
          </a:xfrm>
          <a:prstGeom prst="rect">
            <a:avLst/>
          </a:prstGeom>
        </p:spPr>
        <p:txBody>
          <a:bodyPr vert="horz" wrap="square"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Placeholder 21">
            <a:extLst>
              <a:ext uri="{FF2B5EF4-FFF2-40B4-BE49-F238E27FC236}">
                <a16:creationId xmlns:a16="http://schemas.microsoft.com/office/drawing/2014/main" id="{F68A8F14-870F-471F-ABE1-D90BF96EAC9C}"/>
              </a:ext>
            </a:extLst>
          </p:cNvPr>
          <p:cNvSpPr>
            <a:spLocks noGrp="1"/>
          </p:cNvSpPr>
          <p:nvPr>
            <p:ph type="title"/>
          </p:nvPr>
        </p:nvSpPr>
        <p:spPr>
          <a:xfrm>
            <a:off x="1086167" y="551354"/>
            <a:ext cx="8097521" cy="320537"/>
          </a:xfrm>
          <a:prstGeom prst="rect">
            <a:avLst/>
          </a:prstGeom>
        </p:spPr>
        <p:txBody>
          <a:bodyPr vert="horz" wrap="square" lIns="0" tIns="0" rIns="0" bIns="0" rtlCol="0" anchor="ctr">
            <a:spAutoFit/>
          </a:bodyPr>
          <a:lstStyle/>
          <a:p>
            <a:r>
              <a:rPr lang="en-US" dirty="0"/>
              <a:t>Click to edit Master title style</a:t>
            </a:r>
          </a:p>
        </p:txBody>
      </p:sp>
      <p:sp>
        <p:nvSpPr>
          <p:cNvPr id="11" name="object 5">
            <a:extLst>
              <a:ext uri="{FF2B5EF4-FFF2-40B4-BE49-F238E27FC236}">
                <a16:creationId xmlns:a16="http://schemas.microsoft.com/office/drawing/2014/main" id="{AA18A91D-C7C0-4DCB-AE50-4C4132404188}"/>
              </a:ext>
            </a:extLst>
          </p:cNvPr>
          <p:cNvSpPr/>
          <p:nvPr userDrawn="1"/>
        </p:nvSpPr>
        <p:spPr>
          <a:xfrm>
            <a:off x="10005305" y="6313160"/>
            <a:ext cx="494242" cy="545042"/>
          </a:xfrm>
          <a:custGeom>
            <a:avLst/>
            <a:gdLst/>
            <a:ahLst/>
            <a:cxnLst/>
            <a:rect l="l" t="t" r="r" b="b"/>
            <a:pathLst>
              <a:path w="593090" h="654050">
                <a:moveTo>
                  <a:pt x="592963" y="0"/>
                </a:moveTo>
                <a:lnTo>
                  <a:pt x="499745" y="0"/>
                </a:lnTo>
                <a:lnTo>
                  <a:pt x="0" y="653808"/>
                </a:lnTo>
                <a:lnTo>
                  <a:pt x="93218" y="653808"/>
                </a:lnTo>
                <a:lnTo>
                  <a:pt x="592963" y="0"/>
                </a:lnTo>
                <a:close/>
              </a:path>
            </a:pathLst>
          </a:custGeom>
          <a:solidFill>
            <a:schemeClr val="bg2"/>
          </a:solidFill>
          <a:ln>
            <a:noFill/>
          </a:ln>
        </p:spPr>
        <p:txBody>
          <a:bodyPr wrap="square" lIns="0" tIns="0" rIns="0" bIns="0" rtlCol="0"/>
          <a:lstStyle/>
          <a:p>
            <a:endParaRPr sz="1500"/>
          </a:p>
        </p:txBody>
      </p:sp>
      <p:sp>
        <p:nvSpPr>
          <p:cNvPr id="12" name="object 6">
            <a:extLst>
              <a:ext uri="{FF2B5EF4-FFF2-40B4-BE49-F238E27FC236}">
                <a16:creationId xmlns:a16="http://schemas.microsoft.com/office/drawing/2014/main" id="{874EEDAE-38BF-4B46-8D5D-13DD3459F235}"/>
              </a:ext>
            </a:extLst>
          </p:cNvPr>
          <p:cNvSpPr/>
          <p:nvPr userDrawn="1"/>
        </p:nvSpPr>
        <p:spPr>
          <a:xfrm>
            <a:off x="9682871" y="5806440"/>
            <a:ext cx="1048808" cy="1051983"/>
          </a:xfrm>
          <a:custGeom>
            <a:avLst/>
            <a:gdLst/>
            <a:ahLst/>
            <a:cxnLst/>
            <a:rect l="l" t="t" r="r" b="b"/>
            <a:pathLst>
              <a:path w="1258570" h="1262379">
                <a:moveTo>
                  <a:pt x="1258570" y="0"/>
                </a:moveTo>
                <a:lnTo>
                  <a:pt x="966470" y="0"/>
                </a:lnTo>
                <a:lnTo>
                  <a:pt x="0" y="1261872"/>
                </a:lnTo>
                <a:lnTo>
                  <a:pt x="292087" y="1261872"/>
                </a:lnTo>
                <a:lnTo>
                  <a:pt x="1258570" y="0"/>
                </a:lnTo>
                <a:close/>
              </a:path>
            </a:pathLst>
          </a:custGeom>
          <a:solidFill>
            <a:schemeClr val="accent1"/>
          </a:solidFill>
        </p:spPr>
        <p:txBody>
          <a:bodyPr wrap="square" lIns="0" tIns="0" rIns="0" bIns="0" rtlCol="0"/>
          <a:lstStyle/>
          <a:p>
            <a:endParaRPr sz="1500"/>
          </a:p>
        </p:txBody>
      </p:sp>
      <p:sp>
        <p:nvSpPr>
          <p:cNvPr id="13" name="object 7">
            <a:extLst>
              <a:ext uri="{FF2B5EF4-FFF2-40B4-BE49-F238E27FC236}">
                <a16:creationId xmlns:a16="http://schemas.microsoft.com/office/drawing/2014/main" id="{4E738E6F-239C-46C4-91CD-8A0C5548F015}"/>
              </a:ext>
            </a:extLst>
          </p:cNvPr>
          <p:cNvSpPr/>
          <p:nvPr userDrawn="1"/>
        </p:nvSpPr>
        <p:spPr>
          <a:xfrm>
            <a:off x="10004312" y="6485372"/>
            <a:ext cx="363008" cy="373063"/>
          </a:xfrm>
          <a:custGeom>
            <a:avLst/>
            <a:gdLst/>
            <a:ahLst/>
            <a:cxnLst/>
            <a:rect l="l" t="t" r="r" b="b"/>
            <a:pathLst>
              <a:path w="435609" h="447675">
                <a:moveTo>
                  <a:pt x="435495" y="0"/>
                </a:moveTo>
                <a:lnTo>
                  <a:pt x="342277" y="0"/>
                </a:lnTo>
                <a:lnTo>
                  <a:pt x="0" y="447154"/>
                </a:lnTo>
                <a:lnTo>
                  <a:pt x="93230" y="447154"/>
                </a:lnTo>
                <a:lnTo>
                  <a:pt x="435495" y="0"/>
                </a:lnTo>
                <a:close/>
              </a:path>
            </a:pathLst>
          </a:custGeom>
          <a:solidFill>
            <a:schemeClr val="accent1"/>
          </a:solidFill>
        </p:spPr>
        <p:txBody>
          <a:bodyPr wrap="square" lIns="0" tIns="0" rIns="0" bIns="0" rtlCol="0"/>
          <a:lstStyle/>
          <a:p>
            <a:endParaRPr sz="1500"/>
          </a:p>
        </p:txBody>
      </p:sp>
      <p:sp>
        <p:nvSpPr>
          <p:cNvPr id="27" name="object 17">
            <a:extLst>
              <a:ext uri="{FF2B5EF4-FFF2-40B4-BE49-F238E27FC236}">
                <a16:creationId xmlns:a16="http://schemas.microsoft.com/office/drawing/2014/main" id="{6F4FD12B-DD8D-4108-A3C2-DAC8727C09B0}"/>
              </a:ext>
            </a:extLst>
          </p:cNvPr>
          <p:cNvSpPr/>
          <p:nvPr userDrawn="1"/>
        </p:nvSpPr>
        <p:spPr>
          <a:xfrm>
            <a:off x="1096750" y="1119188"/>
            <a:ext cx="11095567" cy="0"/>
          </a:xfrm>
          <a:custGeom>
            <a:avLst/>
            <a:gdLst/>
            <a:ahLst/>
            <a:cxnLst/>
            <a:rect l="l" t="t" r="r" b="b"/>
            <a:pathLst>
              <a:path w="13314680">
                <a:moveTo>
                  <a:pt x="0" y="0"/>
                </a:moveTo>
                <a:lnTo>
                  <a:pt x="13314298" y="0"/>
                </a:lnTo>
              </a:path>
            </a:pathLst>
          </a:custGeom>
          <a:ln w="12700">
            <a:solidFill>
              <a:schemeClr val="accent1"/>
            </a:solidFill>
          </a:ln>
        </p:spPr>
        <p:txBody>
          <a:bodyPr wrap="square" lIns="0" tIns="0" rIns="0" bIns="0" rtlCol="0"/>
          <a:lstStyle/>
          <a:p>
            <a:endParaRPr sz="1500"/>
          </a:p>
        </p:txBody>
      </p:sp>
      <p:sp>
        <p:nvSpPr>
          <p:cNvPr id="18" name="object 15">
            <a:extLst>
              <a:ext uri="{FF2B5EF4-FFF2-40B4-BE49-F238E27FC236}">
                <a16:creationId xmlns:a16="http://schemas.microsoft.com/office/drawing/2014/main" id="{A813A37A-A60A-4F21-9A75-773E7BA24C07}"/>
              </a:ext>
            </a:extLst>
          </p:cNvPr>
          <p:cNvSpPr txBox="1"/>
          <p:nvPr userDrawn="1"/>
        </p:nvSpPr>
        <p:spPr>
          <a:xfrm>
            <a:off x="808567" y="6486401"/>
            <a:ext cx="1794933" cy="151815"/>
          </a:xfrm>
          <a:prstGeom prst="rect">
            <a:avLst/>
          </a:prstGeom>
        </p:spPr>
        <p:txBody>
          <a:bodyPr vert="horz" wrap="square" lIns="0" tIns="10583" rIns="0" bIns="0" rtlCol="0">
            <a:spAutoFit/>
          </a:bodyPr>
          <a:lstStyle/>
          <a:p>
            <a:pPr marL="10583" algn="l">
              <a:lnSpc>
                <a:spcPct val="100000"/>
              </a:lnSpc>
              <a:spcBef>
                <a:spcPts val="83"/>
              </a:spcBef>
            </a:pPr>
            <a:r>
              <a:rPr lang="en-US" sz="917" spc="-21" dirty="0">
                <a:solidFill>
                  <a:schemeClr val="bg1"/>
                </a:solidFill>
                <a:latin typeface="+mn-lt"/>
                <a:cs typeface="Arial"/>
              </a:rPr>
              <a:t>United BioSource LLC Confidential</a:t>
            </a:r>
            <a:endParaRPr sz="917" dirty="0">
              <a:solidFill>
                <a:schemeClr val="bg1"/>
              </a:solidFill>
              <a:latin typeface="Arial"/>
              <a:cs typeface="Arial"/>
            </a:endParaRPr>
          </a:p>
        </p:txBody>
      </p:sp>
      <p:sp>
        <p:nvSpPr>
          <p:cNvPr id="3" name="TextBox 2">
            <a:extLst>
              <a:ext uri="{FF2B5EF4-FFF2-40B4-BE49-F238E27FC236}">
                <a16:creationId xmlns:a16="http://schemas.microsoft.com/office/drawing/2014/main" id="{B8D64F44-1238-4A55-8737-4D774FDF10B4}"/>
              </a:ext>
            </a:extLst>
          </p:cNvPr>
          <p:cNvSpPr txBox="1"/>
          <p:nvPr userDrawn="1"/>
        </p:nvSpPr>
        <p:spPr>
          <a:xfrm>
            <a:off x="460375" y="6497088"/>
            <a:ext cx="500063" cy="141129"/>
          </a:xfrm>
          <a:prstGeom prst="rect">
            <a:avLst/>
          </a:prstGeom>
          <a:noFill/>
        </p:spPr>
        <p:txBody>
          <a:bodyPr wrap="square" lIns="0" tIns="0" rIns="0" bIns="0" rtlCol="0">
            <a:spAutoFit/>
          </a:bodyPr>
          <a:lstStyle/>
          <a:p>
            <a:fld id="{5B14B7C5-26C1-4184-9DD0-A612AF458CF7}" type="slidenum">
              <a:rPr lang="en-US" sz="917" smtClean="0">
                <a:solidFill>
                  <a:schemeClr val="bg1"/>
                </a:solidFill>
              </a:rPr>
              <a:t>‹#›</a:t>
            </a:fld>
            <a:endParaRPr lang="en-US" sz="917" dirty="0">
              <a:solidFill>
                <a:schemeClr val="bg1"/>
              </a:solidFill>
            </a:endParaRPr>
          </a:p>
        </p:txBody>
      </p:sp>
      <p:pic>
        <p:nvPicPr>
          <p:cNvPr id="4" name="Picture 3"/>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10613805" y="6313160"/>
            <a:ext cx="1351493" cy="457200"/>
          </a:xfrm>
          <a:prstGeom prst="rect">
            <a:avLst/>
          </a:prstGeom>
        </p:spPr>
      </p:pic>
    </p:spTree>
    <p:extLst>
      <p:ext uri="{BB962C8B-B14F-4D97-AF65-F5344CB8AC3E}">
        <p14:creationId xmlns:p14="http://schemas.microsoft.com/office/powerpoint/2010/main" val="108499919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Lst>
  <p:txStyles>
    <p:titleStyle>
      <a:lvl1pPr eaLnBrk="1" hangingPunct="1">
        <a:defRPr sz="2083" b="1" cap="all" baseline="0">
          <a:solidFill>
            <a:schemeClr val="tx2"/>
          </a:solidFill>
          <a:latin typeface="+mj-lt"/>
          <a:ea typeface="+mj-ea"/>
          <a:cs typeface="+mj-cs"/>
        </a:defRPr>
      </a:lvl1pPr>
    </p:titleStyle>
    <p:bodyStyle>
      <a:lvl1pPr marL="0" algn="l" eaLnBrk="1" hangingPunct="1">
        <a:spcAft>
          <a:spcPts val="1000"/>
        </a:spcAft>
        <a:defRPr b="1">
          <a:solidFill>
            <a:schemeClr val="tx2"/>
          </a:solidFill>
          <a:latin typeface="+mn-lt"/>
          <a:ea typeface="+mn-ea"/>
          <a:cs typeface="+mn-cs"/>
        </a:defRPr>
      </a:lvl1pPr>
      <a:lvl2pPr marL="238115" indent="-238115" algn="l" eaLnBrk="1" hangingPunct="1">
        <a:spcBef>
          <a:spcPts val="333"/>
        </a:spcBef>
        <a:buSzPct val="90000"/>
        <a:buFontTx/>
        <a:buBlip>
          <a:blip r:embed="rId40"/>
        </a:buBlip>
        <a:defRPr sz="1333">
          <a:solidFill>
            <a:schemeClr val="tx2"/>
          </a:solidFill>
          <a:latin typeface="+mn-lt"/>
          <a:ea typeface="+mn-ea"/>
          <a:cs typeface="+mn-cs"/>
        </a:defRPr>
      </a:lvl2pPr>
      <a:lvl3pPr marL="476231" indent="-238115" algn="l" eaLnBrk="1" hangingPunct="1">
        <a:spcBef>
          <a:spcPts val="333"/>
        </a:spcBef>
        <a:buClr>
          <a:schemeClr val="accent1"/>
        </a:buClr>
        <a:buSzPct val="90000"/>
        <a:buFont typeface="Arial" panose="020B0604020202020204" pitchFamily="34" charset="0"/>
        <a:buChar char="■"/>
        <a:defRPr sz="1167">
          <a:solidFill>
            <a:schemeClr val="tx2"/>
          </a:solidFill>
          <a:latin typeface="+mn-lt"/>
          <a:ea typeface="+mn-ea"/>
          <a:cs typeface="+mn-cs"/>
        </a:defRPr>
      </a:lvl3pPr>
      <a:lvl4pPr marL="857216" indent="-285739" algn="l" eaLnBrk="1" hangingPunct="1">
        <a:spcBef>
          <a:spcPts val="333"/>
        </a:spcBef>
        <a:buClr>
          <a:schemeClr val="accent1"/>
        </a:buClr>
        <a:buFont typeface="Arial" panose="020B0604020202020204" pitchFamily="34" charset="0"/>
        <a:buChar char="—"/>
        <a:defRPr sz="1167">
          <a:solidFill>
            <a:schemeClr val="tx2"/>
          </a:solidFill>
          <a:latin typeface="+mn-lt"/>
          <a:ea typeface="+mn-ea"/>
          <a:cs typeface="+mn-cs"/>
        </a:defRPr>
      </a:lvl4pPr>
      <a:lvl5pPr marL="1142954" indent="-285739" algn="l" eaLnBrk="1" hangingPunct="1">
        <a:spcBef>
          <a:spcPts val="333"/>
        </a:spcBef>
        <a:buClr>
          <a:schemeClr val="accent1"/>
        </a:buClr>
        <a:buFont typeface="Arial" panose="020B0604020202020204" pitchFamily="34" charset="0"/>
        <a:buChar char="—"/>
        <a:defRPr sz="1167">
          <a:solidFill>
            <a:schemeClr val="tx2"/>
          </a:solidFill>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bodyStyle>
    <p:otherStyle>
      <a:lvl1pPr marL="0" eaLnBrk="1" hangingPunct="1">
        <a:defRPr>
          <a:latin typeface="+mn-lt"/>
          <a:ea typeface="+mn-ea"/>
          <a:cs typeface="+mn-cs"/>
        </a:defRPr>
      </a:lvl1pPr>
      <a:lvl2pPr marL="380985" eaLnBrk="1" hangingPunct="1">
        <a:defRPr>
          <a:latin typeface="+mn-lt"/>
          <a:ea typeface="+mn-ea"/>
          <a:cs typeface="+mn-cs"/>
        </a:defRPr>
      </a:lvl2pPr>
      <a:lvl3pPr marL="761970" eaLnBrk="1" hangingPunct="1">
        <a:defRPr>
          <a:latin typeface="+mn-lt"/>
          <a:ea typeface="+mn-ea"/>
          <a:cs typeface="+mn-cs"/>
        </a:defRPr>
      </a:lvl3pPr>
      <a:lvl4pPr marL="1142954" eaLnBrk="1" hangingPunct="1">
        <a:defRPr>
          <a:latin typeface="+mn-lt"/>
          <a:ea typeface="+mn-ea"/>
          <a:cs typeface="+mn-cs"/>
        </a:defRPr>
      </a:lvl4pPr>
      <a:lvl5pPr marL="1523939" eaLnBrk="1" hangingPunct="1">
        <a:defRPr>
          <a:latin typeface="+mn-lt"/>
          <a:ea typeface="+mn-ea"/>
          <a:cs typeface="+mn-cs"/>
        </a:defRPr>
      </a:lvl5pPr>
      <a:lvl6pPr marL="1904924" eaLnBrk="1" hangingPunct="1">
        <a:defRPr>
          <a:latin typeface="+mn-lt"/>
          <a:ea typeface="+mn-ea"/>
          <a:cs typeface="+mn-cs"/>
        </a:defRPr>
      </a:lvl6pPr>
      <a:lvl7pPr marL="2285909" eaLnBrk="1" hangingPunct="1">
        <a:defRPr>
          <a:latin typeface="+mn-lt"/>
          <a:ea typeface="+mn-ea"/>
          <a:cs typeface="+mn-cs"/>
        </a:defRPr>
      </a:lvl7pPr>
      <a:lvl8pPr marL="2666893" eaLnBrk="1" hangingPunct="1">
        <a:defRPr>
          <a:latin typeface="+mn-lt"/>
          <a:ea typeface="+mn-ea"/>
          <a:cs typeface="+mn-cs"/>
        </a:defRPr>
      </a:lvl8pPr>
      <a:lvl9pPr marL="3047878"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7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49.jpg"/><Relationship Id="rId2" Type="http://schemas.openxmlformats.org/officeDocument/2006/relationships/notesSlide" Target="../notesSlides/notesSlide4.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69.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48.jpe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47.jpeg"/><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pafatwork.org/mission" TargetMode="External"/><Relationship Id="rId2" Type="http://schemas.openxmlformats.org/officeDocument/2006/relationships/image" Target="../media/image22.emf"/><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9859" y="2169386"/>
            <a:ext cx="7620001" cy="830997"/>
          </a:xfrm>
          <a:prstGeom prst="rect">
            <a:avLst/>
          </a:prstGeom>
          <a:noFill/>
        </p:spPr>
        <p:txBody>
          <a:bodyPr wrap="square" rtlCol="0">
            <a:spAutoFit/>
          </a:bodyPr>
          <a:lstStyle/>
          <a:p>
            <a:r>
              <a:rPr lang="en-US" sz="2400" cap="all" dirty="0">
                <a:solidFill>
                  <a:srgbClr val="1D4A93"/>
                </a:solidFill>
                <a:latin typeface="Arial" panose="020B0604020202020204" pitchFamily="34" charset="0"/>
                <a:cs typeface="Arial" panose="020B0604020202020204" pitchFamily="34" charset="0"/>
              </a:rPr>
              <a:t>Addressing Common Insurance Access Challenges</a:t>
            </a:r>
          </a:p>
        </p:txBody>
      </p:sp>
      <p:sp>
        <p:nvSpPr>
          <p:cNvPr id="3" name="TextBox 2"/>
          <p:cNvSpPr txBox="1"/>
          <p:nvPr/>
        </p:nvSpPr>
        <p:spPr>
          <a:xfrm>
            <a:off x="1559859" y="4041208"/>
            <a:ext cx="4109010" cy="892552"/>
          </a:xfrm>
          <a:prstGeom prst="rect">
            <a:avLst/>
          </a:prstGeom>
          <a:noFill/>
        </p:spPr>
        <p:txBody>
          <a:bodyPr wrap="none" rtlCol="0">
            <a:spAutoFit/>
          </a:bodyPr>
          <a:lstStyle/>
          <a:p>
            <a:r>
              <a:rPr lang="en-US" sz="1600" dirty="0">
                <a:solidFill>
                  <a:srgbClr val="1D4A93"/>
                </a:solidFill>
                <a:latin typeface="Arial" panose="020B0604020202020204" pitchFamily="34" charset="0"/>
                <a:cs typeface="Arial" panose="020B0604020202020204" pitchFamily="34" charset="0"/>
              </a:rPr>
              <a:t>Patient Advocate Foundation</a:t>
            </a:r>
          </a:p>
          <a:p>
            <a:r>
              <a:rPr lang="en-US" sz="1600" dirty="0">
                <a:solidFill>
                  <a:srgbClr val="1D4A93"/>
                </a:solidFill>
                <a:latin typeface="Arial" panose="020B0604020202020204" pitchFamily="34" charset="0"/>
                <a:cs typeface="Arial" panose="020B0604020202020204" pitchFamily="34" charset="0"/>
              </a:rPr>
              <a:t>Pat Jolley, RN, Director, Clinical Initiatives</a:t>
            </a:r>
          </a:p>
          <a:p>
            <a:endParaRPr lang="en-US" dirty="0"/>
          </a:p>
        </p:txBody>
      </p:sp>
    </p:spTree>
    <p:extLst>
      <p:ext uri="{BB962C8B-B14F-4D97-AF65-F5344CB8AC3E}">
        <p14:creationId xmlns:p14="http://schemas.microsoft.com/office/powerpoint/2010/main" val="3039458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41" y="334491"/>
            <a:ext cx="8596668" cy="502024"/>
          </a:xfrm>
        </p:spPr>
        <p:txBody>
          <a:bodyPr>
            <a:normAutofit/>
          </a:bodyPr>
          <a:lstStyle/>
          <a:p>
            <a:r>
              <a:rPr lang="en-US" sz="1800" b="1" dirty="0">
                <a:solidFill>
                  <a:srgbClr val="1D4A93"/>
                </a:solidFill>
                <a:latin typeface="Arial Narrow" panose="020B0606020202030204" pitchFamily="34" charset="0"/>
              </a:rPr>
              <a:t>COMMON MEDICATION CHALLENGES (continued)</a:t>
            </a:r>
          </a:p>
        </p:txBody>
      </p:sp>
      <p:sp>
        <p:nvSpPr>
          <p:cNvPr id="3" name="Slide Number Placeholder 2"/>
          <p:cNvSpPr>
            <a:spLocks noGrp="1"/>
          </p:cNvSpPr>
          <p:nvPr>
            <p:ph type="sldNum" sz="quarter" idx="12"/>
          </p:nvPr>
        </p:nvSpPr>
        <p:spPr/>
        <p:txBody>
          <a:bodyPr/>
          <a:lstStyle/>
          <a:p>
            <a:fld id="{29A83090-688E-4598-8F59-161FC0CCCE7C}" type="slidenum">
              <a:rPr lang="en-US" smtClean="0"/>
              <a:t>10</a:t>
            </a:fld>
            <a:endParaRPr lang="en-US"/>
          </a:p>
        </p:txBody>
      </p:sp>
      <p:sp>
        <p:nvSpPr>
          <p:cNvPr id="5" name="TextBox 4"/>
          <p:cNvSpPr txBox="1"/>
          <p:nvPr/>
        </p:nvSpPr>
        <p:spPr>
          <a:xfrm>
            <a:off x="645457" y="1049365"/>
            <a:ext cx="8699879" cy="6032421"/>
          </a:xfrm>
          <a:prstGeom prst="rect">
            <a:avLst/>
          </a:prstGeom>
          <a:noFill/>
        </p:spPr>
        <p:txBody>
          <a:bodyPr wrap="square" rtlCol="0">
            <a:spAutoFit/>
          </a:bodyPr>
          <a:lstStyle/>
          <a:p>
            <a:r>
              <a:rPr lang="en-US" sz="1600" b="1" dirty="0">
                <a:solidFill>
                  <a:srgbClr val="1D4A93"/>
                </a:solidFill>
                <a:latin typeface="Arial" panose="020B0604020202020204" pitchFamily="34" charset="0"/>
                <a:cs typeface="Arial" panose="020B0604020202020204" pitchFamily="34" charset="0"/>
              </a:rPr>
              <a:t>Separate Prescription and Medical Plan Deductible</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May have a drug-specific deductible to meet before insurance begins to cover their portion</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Pharmacies require total payment upfront before dispensing or releasing medications to patient</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Know your plan- review pharmacy options including drug formulary, mail-order service, local pharmacy or specialty pharmacy requirements </a:t>
            </a:r>
          </a:p>
          <a:p>
            <a:endParaRPr lang="en-US" sz="1600" dirty="0">
              <a:solidFill>
                <a:srgbClr val="1D4A93"/>
              </a:solidFill>
              <a:latin typeface="Arial" panose="020B0604020202020204" pitchFamily="34" charset="0"/>
              <a:cs typeface="Arial" panose="020B0604020202020204" pitchFamily="34" charset="0"/>
            </a:endParaRPr>
          </a:p>
          <a:p>
            <a:r>
              <a:rPr lang="en-US" sz="1600" b="1" dirty="0">
                <a:solidFill>
                  <a:srgbClr val="1D4A93"/>
                </a:solidFill>
                <a:latin typeface="Arial" panose="020B0604020202020204" pitchFamily="34" charset="0"/>
                <a:cs typeface="Arial" panose="020B0604020202020204" pitchFamily="34" charset="0"/>
              </a:rPr>
              <a:t>No Drug Coverage or Limited Drug Coverage </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Generic only coverage</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Limited brand-name coverage</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Short Term “catastrophic” Plans- only 29% of these plans cover prescription medications</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Be aware of prescription drug </a:t>
            </a:r>
            <a:r>
              <a:rPr lang="en-US" sz="1600" b="1" dirty="0">
                <a:solidFill>
                  <a:srgbClr val="1D4A93"/>
                </a:solidFill>
                <a:latin typeface="Arial" panose="020B0604020202020204" pitchFamily="34" charset="0"/>
                <a:cs typeface="Arial" panose="020B0604020202020204" pitchFamily="34" charset="0"/>
              </a:rPr>
              <a:t>exclusions</a:t>
            </a:r>
            <a:r>
              <a:rPr lang="en-US" sz="1600" dirty="0">
                <a:solidFill>
                  <a:srgbClr val="1D4A93"/>
                </a:solidFill>
                <a:latin typeface="Arial" panose="020B0604020202020204" pitchFamily="34" charset="0"/>
                <a:cs typeface="Arial" panose="020B0604020202020204" pitchFamily="34" charset="0"/>
              </a:rPr>
              <a:t> written in policy language</a:t>
            </a:r>
          </a:p>
          <a:p>
            <a:pPr marL="285750"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r>
              <a:rPr lang="en-US" sz="1600" b="1" dirty="0">
                <a:solidFill>
                  <a:srgbClr val="1D4A93"/>
                </a:solidFill>
                <a:latin typeface="Arial" panose="020B0604020202020204" pitchFamily="34" charset="0"/>
                <a:cs typeface="Arial" panose="020B0604020202020204" pitchFamily="34" charset="0"/>
              </a:rPr>
              <a:t>Medicare Part D “donut hole” or Coverage Gap</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Higher rate of abandonment of new specialty drug prescriptions</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Reductions and delay initiating treatment following a new diagnosis or disease progression</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In 2019, brand name drugs covered at 75% &amp; generics covered at 63% during coverage gap</a:t>
            </a:r>
          </a:p>
          <a:p>
            <a:pPr marL="742950" lvl="1"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endParaRPr lang="en-US" sz="1400" dirty="0">
              <a:solidFill>
                <a:srgbClr val="1D4A93"/>
              </a:solidFill>
              <a:latin typeface="Arial" panose="020B0604020202020204" pitchFamily="34" charset="0"/>
              <a:cs typeface="Arial" panose="020B0604020202020204" pitchFamily="34" charset="0"/>
            </a:endParaRPr>
          </a:p>
          <a:p>
            <a:endParaRPr lang="en-US" sz="1400" dirty="0">
              <a:solidFill>
                <a:srgbClr val="1D4A93"/>
              </a:solidFill>
              <a:latin typeface="Arial" panose="020B0604020202020204" pitchFamily="34" charset="0"/>
              <a:cs typeface="Arial" panose="020B0604020202020204" pitchFamily="34" charset="0"/>
            </a:endParaRPr>
          </a:p>
          <a:p>
            <a:endParaRPr lang="en-US" dirty="0">
              <a:solidFill>
                <a:srgbClr val="1D4A93"/>
              </a:solidFill>
              <a:latin typeface="Arial" panose="020B0604020202020204" pitchFamily="34" charset="0"/>
              <a:cs typeface="Arial" panose="020B0604020202020204" pitchFamily="34" charset="0"/>
            </a:endParaRPr>
          </a:p>
          <a:p>
            <a:endParaRPr lang="en-US" dirty="0">
              <a:solidFill>
                <a:srgbClr val="1D4A93"/>
              </a:solidFill>
              <a:latin typeface="Arial" panose="020B0604020202020204" pitchFamily="34" charset="0"/>
              <a:cs typeface="Arial" panose="020B0604020202020204" pitchFamily="34" charset="0"/>
            </a:endParaRPr>
          </a:p>
          <a:p>
            <a:r>
              <a:rPr lang="en-US" dirty="0"/>
              <a:t> </a:t>
            </a:r>
          </a:p>
        </p:txBody>
      </p:sp>
      <p:pic>
        <p:nvPicPr>
          <p:cNvPr id="4" name="Picture 3">
            <a:extLst>
              <a:ext uri="{FF2B5EF4-FFF2-40B4-BE49-F238E27FC236}">
                <a16:creationId xmlns:a16="http://schemas.microsoft.com/office/drawing/2014/main" id="{44B1D414-BBB1-44AF-ADF5-DB211956C8DE}"/>
              </a:ext>
            </a:extLst>
          </p:cNvPr>
          <p:cNvPicPr>
            <a:picLocks noChangeAspect="1"/>
          </p:cNvPicPr>
          <p:nvPr/>
        </p:nvPicPr>
        <p:blipFill>
          <a:blip r:embed="rId2"/>
          <a:stretch>
            <a:fillRect/>
          </a:stretch>
        </p:blipFill>
        <p:spPr>
          <a:xfrm>
            <a:off x="964239" y="806032"/>
            <a:ext cx="6907367" cy="30483"/>
          </a:xfrm>
          <a:prstGeom prst="rect">
            <a:avLst/>
          </a:prstGeom>
        </p:spPr>
      </p:pic>
    </p:spTree>
    <p:extLst>
      <p:ext uri="{BB962C8B-B14F-4D97-AF65-F5344CB8AC3E}">
        <p14:creationId xmlns:p14="http://schemas.microsoft.com/office/powerpoint/2010/main" val="355964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4375"/>
            <a:ext cx="8596668" cy="1320800"/>
          </a:xfrm>
        </p:spPr>
        <p:txBody>
          <a:bodyPr>
            <a:normAutofit/>
          </a:bodyPr>
          <a:lstStyle/>
          <a:p>
            <a:r>
              <a:rPr lang="en-US" sz="1800" b="1" dirty="0">
                <a:solidFill>
                  <a:srgbClr val="1D4A93"/>
                </a:solidFill>
                <a:latin typeface="Arial Narrow" panose="020B0606020202030204" pitchFamily="34" charset="0"/>
              </a:rPr>
              <a:t>ON AND OFF LABEL MEDICATIONS</a:t>
            </a:r>
          </a:p>
        </p:txBody>
      </p:sp>
      <p:sp>
        <p:nvSpPr>
          <p:cNvPr id="3" name="Content Placeholder 2"/>
          <p:cNvSpPr>
            <a:spLocks noGrp="1"/>
          </p:cNvSpPr>
          <p:nvPr>
            <p:ph sz="half" idx="1"/>
          </p:nvPr>
        </p:nvSpPr>
        <p:spPr>
          <a:xfrm>
            <a:off x="726654" y="984775"/>
            <a:ext cx="8547348" cy="4984281"/>
          </a:xfrm>
        </p:spPr>
        <p:txBody>
          <a:bodyPr>
            <a:normAutofit fontScale="92500" lnSpcReduction="10000"/>
          </a:bodyPr>
          <a:lstStyle/>
          <a:p>
            <a:pPr marL="0" indent="0">
              <a:buNone/>
            </a:pPr>
            <a:r>
              <a:rPr lang="en-US" b="1" dirty="0">
                <a:solidFill>
                  <a:srgbClr val="1D4A93"/>
                </a:solidFill>
                <a:latin typeface="Arial" panose="020B0604020202020204" pitchFamily="34" charset="0"/>
                <a:cs typeface="Arial" panose="020B0604020202020204" pitchFamily="34" charset="0"/>
              </a:rPr>
              <a:t>On-label Medications:</a:t>
            </a:r>
          </a:p>
          <a:p>
            <a:pPr marL="342900" lvl="1" indent="-342900" fontAlgn="base"/>
            <a:r>
              <a:rPr lang="en-US" dirty="0">
                <a:solidFill>
                  <a:srgbClr val="1D4A93"/>
                </a:solidFill>
                <a:latin typeface="Arial" panose="020B0604020202020204" pitchFamily="34" charset="0"/>
                <a:cs typeface="Arial" panose="020B0604020202020204" pitchFamily="34" charset="0"/>
              </a:rPr>
              <a:t>FDA approved indication on drug label, includes dosage, route of administration, frequency of administration, and population to whom the drug would be administered</a:t>
            </a:r>
          </a:p>
          <a:p>
            <a:pPr marL="342900" lvl="1" indent="-342900" fontAlgn="base"/>
            <a:r>
              <a:rPr lang="en-US" dirty="0">
                <a:solidFill>
                  <a:srgbClr val="1D4A93"/>
                </a:solidFill>
                <a:latin typeface="Arial" panose="020B0604020202020204" pitchFamily="34" charset="0"/>
                <a:cs typeface="Arial" panose="020B0604020202020204" pitchFamily="34" charset="0"/>
              </a:rPr>
              <a:t>FDA determined benefits of using drug for a particular use outweighs the potential risks that is supported by strong scientific data </a:t>
            </a:r>
          </a:p>
          <a:p>
            <a:pPr marL="0" indent="0">
              <a:buNone/>
            </a:pPr>
            <a:r>
              <a:rPr lang="en-US" b="1" dirty="0">
                <a:solidFill>
                  <a:srgbClr val="1D4A93"/>
                </a:solidFill>
                <a:latin typeface="Arial" panose="020B0604020202020204" pitchFamily="34" charset="0"/>
                <a:cs typeface="Arial" panose="020B0604020202020204" pitchFamily="34" charset="0"/>
              </a:rPr>
              <a:t>Off-Label Medications:</a:t>
            </a:r>
          </a:p>
          <a:p>
            <a:r>
              <a:rPr lang="en-US" sz="1700" dirty="0">
                <a:solidFill>
                  <a:srgbClr val="1D4A93"/>
                </a:solidFill>
                <a:latin typeface="Arial" panose="020B0604020202020204" pitchFamily="34" charset="0"/>
                <a:cs typeface="Arial" panose="020B0604020202020204" pitchFamily="34" charset="0"/>
              </a:rPr>
              <a:t>Drug being prescribed for an unapproved use or indication (age, dose or diagnosis)</a:t>
            </a:r>
          </a:p>
          <a:p>
            <a:pPr lvl="1">
              <a:buFont typeface="Wingdings" panose="05000000000000000000" pitchFamily="2" charset="2"/>
              <a:buChar char="§"/>
            </a:pPr>
            <a:r>
              <a:rPr lang="en-US" dirty="0">
                <a:solidFill>
                  <a:srgbClr val="1D4A93"/>
                </a:solidFill>
                <a:latin typeface="Arial" panose="020B0604020202020204" pitchFamily="34" charset="0"/>
                <a:cs typeface="Arial" panose="020B0604020202020204" pitchFamily="34" charset="0"/>
              </a:rPr>
              <a:t>Need to submit evidence to insurance that using drug in this manner is an “accepted standard of medical practice”</a:t>
            </a:r>
          </a:p>
          <a:p>
            <a:pPr lvl="1">
              <a:buFont typeface="Wingdings" panose="05000000000000000000" pitchFamily="2" charset="2"/>
              <a:buChar char="§"/>
            </a:pPr>
            <a:r>
              <a:rPr lang="en-US" dirty="0">
                <a:solidFill>
                  <a:srgbClr val="1D4A93"/>
                </a:solidFill>
                <a:latin typeface="Arial" panose="020B0604020202020204" pitchFamily="34" charset="0"/>
                <a:cs typeface="Arial" panose="020B0604020202020204" pitchFamily="34" charset="0"/>
              </a:rPr>
              <a:t>Supportive data and clinical documentation, journal articles or clinical trial results supporting the use of a specific drug can be submitted to the insurance plan for review</a:t>
            </a:r>
          </a:p>
          <a:p>
            <a:pPr lvl="1">
              <a:buFont typeface="Wingdings" panose="05000000000000000000" pitchFamily="2" charset="2"/>
              <a:buChar char="§"/>
            </a:pPr>
            <a:r>
              <a:rPr lang="en-US" dirty="0">
                <a:solidFill>
                  <a:srgbClr val="1D4A93"/>
                </a:solidFill>
                <a:latin typeface="Arial" panose="020B0604020202020204" pitchFamily="34" charset="0"/>
                <a:cs typeface="Arial" panose="020B0604020202020204" pitchFamily="34" charset="0"/>
              </a:rPr>
              <a:t>Off label does not mean the drug is unsafe but hasn’t undergone clinical trials for effectiveness in treating a specific diagnosis</a:t>
            </a:r>
          </a:p>
          <a:p>
            <a:pPr lvl="1">
              <a:buFont typeface="Wingdings" panose="05000000000000000000" pitchFamily="2" charset="2"/>
              <a:buChar char="§"/>
            </a:pPr>
            <a:r>
              <a:rPr lang="en-GB" dirty="0">
                <a:solidFill>
                  <a:srgbClr val="1D4A93"/>
                </a:solidFill>
                <a:latin typeface="Arial" panose="020B0604020202020204" pitchFamily="34" charset="0"/>
                <a:cs typeface="Arial" panose="020B0604020202020204" pitchFamily="34" charset="0"/>
              </a:rPr>
              <a:t>May require evidence of effectiveness or failure with conventional treatments, especially if the drug is expensive for insurance to consider coverage.</a:t>
            </a:r>
          </a:p>
          <a:p>
            <a:pPr lvl="1">
              <a:buFont typeface="Wingdings" panose="05000000000000000000" pitchFamily="2" charset="2"/>
              <a:buChar char="§"/>
            </a:pPr>
            <a:r>
              <a:rPr lang="en-US" dirty="0">
                <a:solidFill>
                  <a:srgbClr val="1D4A93"/>
                </a:solidFill>
                <a:latin typeface="Arial" panose="020B0604020202020204" pitchFamily="34" charset="0"/>
                <a:cs typeface="Arial" panose="020B0604020202020204" pitchFamily="34" charset="0"/>
              </a:rPr>
              <a:t>Insurance is not required to cover costs for the use of an off-label drug, </a:t>
            </a:r>
            <a:r>
              <a:rPr lang="en-US" u="sng" dirty="0">
                <a:solidFill>
                  <a:srgbClr val="1D4A93"/>
                </a:solidFill>
                <a:latin typeface="Arial" panose="020B0604020202020204" pitchFamily="34" charset="0"/>
                <a:cs typeface="Arial" panose="020B0604020202020204" pitchFamily="34" charset="0"/>
              </a:rPr>
              <a:t>patient may be held responsible for costs of treatment</a:t>
            </a:r>
            <a:r>
              <a:rPr lang="en-US" dirty="0">
                <a:solidFill>
                  <a:srgbClr val="1D4A93"/>
                </a:solidFill>
                <a:latin typeface="Arial" panose="020B0604020202020204" pitchFamily="34" charset="0"/>
                <a:cs typeface="Arial" panose="020B0604020202020204" pitchFamily="34" charset="0"/>
              </a:rPr>
              <a:t> –  Be sure to read the Policy Plan Exclusions</a:t>
            </a:r>
          </a:p>
          <a:p>
            <a:pPr lvl="1"/>
            <a:endParaRPr lang="en-US" sz="1400" u="sng" dirty="0">
              <a:solidFill>
                <a:srgbClr val="1D4A93"/>
              </a:solidFill>
              <a:latin typeface="Arial" panose="020B0604020202020204" pitchFamily="34" charset="0"/>
              <a:cs typeface="Arial" panose="020B0604020202020204" pitchFamily="34" charset="0"/>
            </a:endParaRPr>
          </a:p>
          <a:p>
            <a:pPr lvl="1"/>
            <a:endParaRPr lang="en-US" dirty="0"/>
          </a:p>
          <a:p>
            <a:pPr lvl="1"/>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fld id="{29A83090-688E-4598-8F59-161FC0CCCE7C}" type="slidenum">
              <a:rPr lang="en-US" smtClean="0"/>
              <a:t>11</a:t>
            </a:fld>
            <a:endParaRPr lang="en-US"/>
          </a:p>
        </p:txBody>
      </p:sp>
      <p:cxnSp>
        <p:nvCxnSpPr>
          <p:cNvPr id="8" name="Straight Connector 7">
            <a:extLst>
              <a:ext uri="{FF2B5EF4-FFF2-40B4-BE49-F238E27FC236}">
                <a16:creationId xmlns:a16="http://schemas.microsoft.com/office/drawing/2014/main" id="{EF3B9FD7-6AEA-49C8-BFD1-4F49F38CE272}"/>
              </a:ext>
            </a:extLst>
          </p:cNvPr>
          <p:cNvCxnSpPr/>
          <p:nvPr/>
        </p:nvCxnSpPr>
        <p:spPr>
          <a:xfrm>
            <a:off x="1074285" y="783300"/>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140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100AD27-87E9-4DF6-AF68-1CB16AEEFB40}"/>
              </a:ext>
            </a:extLst>
          </p:cNvPr>
          <p:cNvSpPr>
            <a:spLocks noGrp="1"/>
          </p:cNvSpPr>
          <p:nvPr>
            <p:ph idx="1"/>
          </p:nvPr>
        </p:nvSpPr>
        <p:spPr>
          <a:xfrm>
            <a:off x="412570" y="1139152"/>
            <a:ext cx="8462982" cy="6768308"/>
          </a:xfrm>
        </p:spPr>
        <p:txBody>
          <a:bodyPr/>
          <a:lstStyle/>
          <a:p>
            <a:r>
              <a:rPr lang="en-US" sz="1600" dirty="0">
                <a:solidFill>
                  <a:srgbClr val="1D4A93"/>
                </a:solidFill>
                <a:latin typeface="Arial" panose="020B0604020202020204" pitchFamily="34" charset="0"/>
                <a:cs typeface="Arial" panose="020B0604020202020204" pitchFamily="34" charset="0"/>
              </a:rPr>
              <a:t>If you're currently taking a specific medication, research the formulary of other plan options during open enrollment</a:t>
            </a:r>
          </a:p>
          <a:p>
            <a:r>
              <a:rPr lang="en-US" sz="1600" dirty="0">
                <a:solidFill>
                  <a:srgbClr val="1D4A93"/>
                </a:solidFill>
                <a:latin typeface="Arial" panose="020B0604020202020204" pitchFamily="34" charset="0"/>
                <a:cs typeface="Arial" panose="020B0604020202020204" pitchFamily="34" charset="0"/>
              </a:rPr>
              <a:t>If your medication is on a high tier -- work with your doctor to see if a different medication or generic is available on a lower tier would be an option for you</a:t>
            </a:r>
          </a:p>
          <a:p>
            <a:r>
              <a:rPr lang="en-US" sz="1600" dirty="0">
                <a:solidFill>
                  <a:srgbClr val="1D4A93"/>
                </a:solidFill>
                <a:latin typeface="Arial" panose="020B0604020202020204" pitchFamily="34" charset="0"/>
                <a:cs typeface="Arial" panose="020B0604020202020204" pitchFamily="34" charset="0"/>
              </a:rPr>
              <a:t>Know when to explore options for requesting a formulary change or exception from your insurance company</a:t>
            </a:r>
          </a:p>
          <a:p>
            <a:r>
              <a:rPr lang="en-US" sz="1600" dirty="0">
                <a:solidFill>
                  <a:srgbClr val="1D4A93"/>
                </a:solidFill>
                <a:latin typeface="Arial" panose="020B0604020202020204" pitchFamily="34" charset="0"/>
                <a:cs typeface="Arial" panose="020B0604020202020204" pitchFamily="34" charset="0"/>
              </a:rPr>
              <a:t>For new medications, ask for a reduced initial prescription quantity so you do not pay for medications that you do not use if med doesn't work. *high tier drugs especially</a:t>
            </a:r>
          </a:p>
          <a:p>
            <a:r>
              <a:rPr lang="en-US" sz="1600" dirty="0">
                <a:solidFill>
                  <a:srgbClr val="1D4A93"/>
                </a:solidFill>
                <a:latin typeface="Arial" panose="020B0604020202020204" pitchFamily="34" charset="0"/>
                <a:cs typeface="Arial" panose="020B0604020202020204" pitchFamily="34" charset="0"/>
              </a:rPr>
              <a:t>Ensure Prior Authorizations and Quantity Limits are met to avoid situations with no coverage of medication, delays from pharmacy filling prescription,  or high costs at checkout. </a:t>
            </a:r>
          </a:p>
          <a:p>
            <a:endParaRPr lang="en-US" dirty="0"/>
          </a:p>
        </p:txBody>
      </p:sp>
      <p:sp>
        <p:nvSpPr>
          <p:cNvPr id="3" name="Slide Number Placeholder 2"/>
          <p:cNvSpPr>
            <a:spLocks noGrp="1"/>
          </p:cNvSpPr>
          <p:nvPr>
            <p:ph type="sldNum" sz="quarter" idx="12"/>
          </p:nvPr>
        </p:nvSpPr>
        <p:spPr/>
        <p:txBody>
          <a:bodyPr/>
          <a:lstStyle/>
          <a:p>
            <a:fld id="{29A83090-688E-4598-8F59-161FC0CCCE7C}" type="slidenum">
              <a:rPr lang="en-US" smtClean="0"/>
              <a:t>12</a:t>
            </a:fld>
            <a:endParaRPr lang="en-US"/>
          </a:p>
        </p:txBody>
      </p:sp>
      <p:cxnSp>
        <p:nvCxnSpPr>
          <p:cNvPr id="5" name="Straight Connector 4"/>
          <p:cNvCxnSpPr/>
          <p:nvPr/>
        </p:nvCxnSpPr>
        <p:spPr>
          <a:xfrm>
            <a:off x="1125306" y="1039330"/>
            <a:ext cx="729727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AEDE8E-05A4-4B28-A283-CCC3FD8DBF38}"/>
              </a:ext>
            </a:extLst>
          </p:cNvPr>
          <p:cNvSpPr txBox="1"/>
          <p:nvPr/>
        </p:nvSpPr>
        <p:spPr>
          <a:xfrm>
            <a:off x="554855" y="586955"/>
            <a:ext cx="6937696" cy="369332"/>
          </a:xfrm>
          <a:prstGeom prst="rect">
            <a:avLst/>
          </a:prstGeom>
          <a:noFill/>
        </p:spPr>
        <p:txBody>
          <a:bodyPr wrap="square" rtlCol="0">
            <a:spAutoFit/>
          </a:bodyPr>
          <a:lstStyle/>
          <a:p>
            <a:r>
              <a:rPr lang="en-US" b="1" dirty="0">
                <a:solidFill>
                  <a:srgbClr val="1D4A93"/>
                </a:solidFill>
                <a:latin typeface="Arial Narrow" panose="020B0606020202030204" pitchFamily="34" charset="0"/>
              </a:rPr>
              <a:t>USING THE KNOWLEDGE OF YOUR FORMULARY TO YOUR ADVANTAGE</a:t>
            </a:r>
            <a:endParaRPr lang="en-US" dirty="0"/>
          </a:p>
        </p:txBody>
      </p:sp>
      <p:pic>
        <p:nvPicPr>
          <p:cNvPr id="2050" name="Picture 2" descr="Image result for calculating medication costs">
            <a:extLst>
              <a:ext uri="{FF2B5EF4-FFF2-40B4-BE49-F238E27FC236}">
                <a16:creationId xmlns:a16="http://schemas.microsoft.com/office/drawing/2014/main" id="{F5D39B4E-0847-4714-B572-EE18661EF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6756" y="4605556"/>
            <a:ext cx="2998742" cy="1921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33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9A83090-688E-4598-8F59-161FC0CCCE7C}" type="slidenum">
              <a:rPr lang="en-US" smtClean="0"/>
              <a:t>13</a:t>
            </a:fld>
            <a:endParaRPr lang="en-US"/>
          </a:p>
        </p:txBody>
      </p:sp>
      <p:sp>
        <p:nvSpPr>
          <p:cNvPr id="8" name="TextBox 7"/>
          <p:cNvSpPr txBox="1"/>
          <p:nvPr/>
        </p:nvSpPr>
        <p:spPr>
          <a:xfrm>
            <a:off x="637172" y="441085"/>
            <a:ext cx="5037672" cy="369332"/>
          </a:xfrm>
          <a:prstGeom prst="rect">
            <a:avLst/>
          </a:prstGeom>
          <a:noFill/>
        </p:spPr>
        <p:txBody>
          <a:bodyPr wrap="square" rtlCol="0">
            <a:spAutoFit/>
          </a:bodyPr>
          <a:lstStyle/>
          <a:p>
            <a:pPr>
              <a:defRPr/>
            </a:pPr>
            <a:r>
              <a:rPr lang="en-US" b="1" cap="all" dirty="0">
                <a:solidFill>
                  <a:srgbClr val="1D4A93"/>
                </a:solidFill>
                <a:latin typeface="Arial Narrow"/>
                <a:cs typeface="Arial Narrow"/>
              </a:rPr>
              <a:t>INSURANCE DENIALs</a:t>
            </a:r>
          </a:p>
        </p:txBody>
      </p:sp>
      <p:cxnSp>
        <p:nvCxnSpPr>
          <p:cNvPr id="10" name="Straight Connector 9"/>
          <p:cNvCxnSpPr>
            <a:cxnSpLocks/>
          </p:cNvCxnSpPr>
          <p:nvPr/>
        </p:nvCxnSpPr>
        <p:spPr>
          <a:xfrm flipV="1">
            <a:off x="674145" y="877291"/>
            <a:ext cx="7460550" cy="1"/>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73741" y="1131892"/>
            <a:ext cx="5223052" cy="6063198"/>
          </a:xfrm>
          <a:prstGeom prst="rect">
            <a:avLst/>
          </a:prstGeom>
        </p:spPr>
        <p:txBody>
          <a:bodyPr wrap="square">
            <a:spAutoFit/>
          </a:bodyPr>
          <a:lstStyle/>
          <a:p>
            <a:pPr marL="285750" indent="-28575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Initially notified verbally from a Pharmacy or Medical Provider of request being denied</a:t>
            </a:r>
          </a:p>
          <a:p>
            <a:pPr marL="285750" indent="-285750">
              <a:buFont typeface="Arial" panose="020B0604020202020204" pitchFamily="34" charset="0"/>
              <a:buChar char="•"/>
              <a:defRPr/>
            </a:pPr>
            <a:endParaRPr lang="en-US" altLang="en-US" sz="1600" dirty="0">
              <a:solidFill>
                <a:srgbClr val="1D4A9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Should receive a written </a:t>
            </a:r>
            <a:r>
              <a:rPr lang="en-US" altLang="en-US" sz="1600" u="sng" dirty="0">
                <a:solidFill>
                  <a:srgbClr val="1D4A93"/>
                </a:solidFill>
                <a:latin typeface="Arial" panose="020B0604020202020204" pitchFamily="34" charset="0"/>
                <a:cs typeface="Arial" panose="020B0604020202020204" pitchFamily="34" charset="0"/>
              </a:rPr>
              <a:t>denial letter</a:t>
            </a:r>
            <a:r>
              <a:rPr lang="en-US" altLang="en-US" sz="1600" dirty="0">
                <a:solidFill>
                  <a:srgbClr val="1D4A93"/>
                </a:solidFill>
                <a:latin typeface="Arial" panose="020B0604020202020204" pitchFamily="34" charset="0"/>
                <a:cs typeface="Arial" panose="020B0604020202020204" pitchFamily="34" charset="0"/>
              </a:rPr>
              <a:t> from insurer responding to a specific request</a:t>
            </a:r>
          </a:p>
          <a:p>
            <a:pPr marL="57150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 Includes reason cited as basis for decision</a:t>
            </a:r>
          </a:p>
          <a:p>
            <a:pPr marL="57150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 Must include statements with your appeal rights, the process and timeline for submission of an appeal. </a:t>
            </a:r>
          </a:p>
          <a:p>
            <a:pPr marL="571500">
              <a:buFont typeface="Arial" panose="020B0604020202020204" pitchFamily="34" charset="0"/>
              <a:buChar char="•"/>
              <a:defRPr/>
            </a:pPr>
            <a:endParaRPr lang="en-US" altLang="en-US" sz="1600" dirty="0">
              <a:solidFill>
                <a:srgbClr val="1D4A9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Contact insurance company to find out why your request for coverage was denied</a:t>
            </a:r>
          </a:p>
          <a:p>
            <a:pPr marL="285750" indent="-285750">
              <a:buFont typeface="Arial" panose="020B0604020202020204" pitchFamily="34" charset="0"/>
              <a:buChar char="•"/>
              <a:defRPr/>
            </a:pPr>
            <a:endParaRPr lang="en-US" altLang="en-US" sz="1600" dirty="0">
              <a:solidFill>
                <a:srgbClr val="1D4A9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Talk to your doctor about how they can and if they will support an appeal on your behalf</a:t>
            </a:r>
          </a:p>
          <a:p>
            <a:pPr marL="285750" indent="-285750">
              <a:buFont typeface="Arial" panose="020B0604020202020204" pitchFamily="34" charset="0"/>
              <a:buChar char="•"/>
              <a:defRPr/>
            </a:pPr>
            <a:endParaRPr lang="en-US" altLang="en-US" sz="1600" dirty="0">
              <a:solidFill>
                <a:srgbClr val="1D4A9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US" altLang="en-US" sz="1600" dirty="0">
                <a:solidFill>
                  <a:srgbClr val="1D4A93"/>
                </a:solidFill>
                <a:latin typeface="Arial" panose="020B0604020202020204" pitchFamily="34" charset="0"/>
                <a:cs typeface="Arial" panose="020B0604020202020204" pitchFamily="34" charset="0"/>
              </a:rPr>
              <a:t>If care already received, notify the provider that you are appealing denial to avoid being sent to collections</a:t>
            </a:r>
          </a:p>
          <a:p>
            <a:pPr>
              <a:defRPr/>
            </a:pPr>
            <a:r>
              <a:rPr lang="en-US" altLang="en-US" sz="1600" dirty="0">
                <a:solidFill>
                  <a:srgbClr val="1D4A93"/>
                </a:solidFill>
                <a:latin typeface="Arial" panose="020B0604020202020204" pitchFamily="34" charset="0"/>
                <a:cs typeface="Arial" panose="020B0604020202020204" pitchFamily="34" charset="0"/>
              </a:rPr>
              <a:t> </a:t>
            </a:r>
          </a:p>
          <a:p>
            <a:pPr>
              <a:defRPr/>
            </a:pPr>
            <a:endParaRPr lang="en-US" altLang="en-US" sz="1600" dirty="0">
              <a:solidFill>
                <a:srgbClr val="1D4A93"/>
              </a:solidFill>
              <a:latin typeface="Arial" panose="020B0604020202020204" pitchFamily="34" charset="0"/>
              <a:cs typeface="Arial" panose="020B0604020202020204" pitchFamily="34" charset="0"/>
            </a:endParaRPr>
          </a:p>
          <a:p>
            <a:pPr>
              <a:defRPr/>
            </a:pPr>
            <a:endParaRPr lang="en-US" altLang="en-US" sz="1600" dirty="0">
              <a:solidFill>
                <a:srgbClr val="1D4A93"/>
              </a:solidFill>
              <a:latin typeface="Arial" panose="020B0604020202020204" pitchFamily="34" charset="0"/>
              <a:cs typeface="Arial" panose="020B0604020202020204" pitchFamily="34" charset="0"/>
            </a:endParaRPr>
          </a:p>
          <a:p>
            <a:pPr>
              <a:defRPr/>
            </a:pPr>
            <a:r>
              <a:rPr lang="en-US" altLang="en-US" dirty="0">
                <a:solidFill>
                  <a:srgbClr val="1D3577"/>
                </a:solidFill>
                <a:latin typeface="Arial" panose="020B0604020202020204" pitchFamily="34" charset="0"/>
                <a:cs typeface="Arial" panose="020B0604020202020204" pitchFamily="34" charset="0"/>
              </a:rPr>
              <a:t>	</a:t>
            </a:r>
          </a:p>
          <a:p>
            <a:endParaRPr lang="en-US" b="1" dirty="0">
              <a:solidFill>
                <a:srgbClr val="1A2769"/>
              </a:solidFill>
              <a:latin typeface="Arial Narrow" panose="020B0606020202030204" pitchFamily="34" charset="0"/>
              <a:cs typeface="Arial"/>
            </a:endParaRPr>
          </a:p>
        </p:txBody>
      </p:sp>
      <p:sp>
        <p:nvSpPr>
          <p:cNvPr id="14" name="Rectangle 13"/>
          <p:cNvSpPr/>
          <p:nvPr/>
        </p:nvSpPr>
        <p:spPr>
          <a:xfrm>
            <a:off x="6468641" y="3689616"/>
            <a:ext cx="2908759" cy="1569660"/>
          </a:xfrm>
          <a:prstGeom prst="rect">
            <a:avLst/>
          </a:prstGeom>
        </p:spPr>
        <p:txBody>
          <a:bodyPr wrap="square">
            <a:spAutoFit/>
          </a:bodyPr>
          <a:lstStyle/>
          <a:p>
            <a:pPr marL="285750" indent="-285750">
              <a:buFont typeface="Arial" panose="020B0604020202020204" pitchFamily="34" charset="0"/>
              <a:buChar char="•"/>
              <a:defRPr/>
            </a:pPr>
            <a:r>
              <a:rPr lang="en-US" sz="1600" i="1" dirty="0">
                <a:solidFill>
                  <a:srgbClr val="1D3577"/>
                </a:solidFill>
                <a:latin typeface="Arial" panose="020B0604020202020204" pitchFamily="34" charset="0"/>
                <a:cs typeface="Arial" panose="020B0604020202020204" pitchFamily="34" charset="0"/>
              </a:rPr>
              <a:t>Be sure to take notes on </a:t>
            </a:r>
            <a:r>
              <a:rPr lang="en-US" sz="1600" i="1" u="sng" dirty="0">
                <a:solidFill>
                  <a:srgbClr val="1D3577"/>
                </a:solidFill>
                <a:latin typeface="Arial" panose="020B0604020202020204" pitchFamily="34" charset="0"/>
                <a:cs typeface="Arial" panose="020B0604020202020204" pitchFamily="34" charset="0"/>
              </a:rPr>
              <a:t>all</a:t>
            </a:r>
            <a:r>
              <a:rPr lang="en-US" sz="1600" i="1" dirty="0">
                <a:solidFill>
                  <a:srgbClr val="1D3577"/>
                </a:solidFill>
                <a:latin typeface="Arial" panose="020B0604020202020204" pitchFamily="34" charset="0"/>
                <a:cs typeface="Arial" panose="020B0604020202020204" pitchFamily="34" charset="0"/>
              </a:rPr>
              <a:t> conversations, including the date and time of the phone call, the names of the people you spoke to and what was discussed. </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470" y="1131892"/>
            <a:ext cx="1658683"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46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b="1" dirty="0">
                <a:solidFill>
                  <a:srgbClr val="1D4A93"/>
                </a:solidFill>
                <a:latin typeface="Arial Narrow" panose="020B0606020202030204" pitchFamily="34" charset="0"/>
              </a:rPr>
              <a:t>WHAT IF I’M UNINSURED?</a:t>
            </a:r>
            <a:br>
              <a:rPr lang="en-US" sz="2000" b="1" dirty="0">
                <a:solidFill>
                  <a:srgbClr val="1D4A93"/>
                </a:solidFill>
                <a:latin typeface="Arial Narrow" panose="020B0606020202030204" pitchFamily="34" charset="0"/>
              </a:rPr>
            </a:br>
            <a:br>
              <a:rPr lang="en-US" sz="2000" b="1" dirty="0">
                <a:solidFill>
                  <a:srgbClr val="1D4A93"/>
                </a:solidFill>
                <a:latin typeface="Arial Narrow" panose="020B0606020202030204" pitchFamily="34" charset="0"/>
              </a:rPr>
            </a:br>
            <a:br>
              <a:rPr lang="en-US" sz="1800" b="1" dirty="0">
                <a:latin typeface="Arial Narrow" panose="020B0606020202030204" pitchFamily="34" charset="0"/>
              </a:rPr>
            </a:br>
            <a:br>
              <a:rPr lang="en-US" sz="1800" dirty="0">
                <a:latin typeface="Arial Narrow" panose="020B0606020202030204" pitchFamily="34" charset="0"/>
              </a:rPr>
            </a:br>
            <a:endParaRPr lang="en-US" sz="18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9A83090-688E-4598-8F59-161FC0CCCE7C}" type="slidenum">
              <a:rPr lang="en-US" smtClean="0"/>
              <a:t>14</a:t>
            </a:fld>
            <a:endParaRPr lang="en-US"/>
          </a:p>
        </p:txBody>
      </p:sp>
      <p:sp>
        <p:nvSpPr>
          <p:cNvPr id="4" name="TextBox 3"/>
          <p:cNvSpPr txBox="1"/>
          <p:nvPr/>
        </p:nvSpPr>
        <p:spPr>
          <a:xfrm>
            <a:off x="550885" y="1270000"/>
            <a:ext cx="8995788" cy="336547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solidFill>
                  <a:srgbClr val="1D4A93"/>
                </a:solidFill>
                <a:latin typeface="Arial" panose="020B0604020202020204" pitchFamily="34" charset="0"/>
                <a:cs typeface="Arial" panose="020B0604020202020204" pitchFamily="34" charset="0"/>
              </a:rPr>
              <a:t>Seek out free drug programs from manufacturers</a:t>
            </a:r>
          </a:p>
          <a:p>
            <a:pPr marL="285750" indent="-285750">
              <a:lnSpc>
                <a:spcPct val="150000"/>
              </a:lnSpc>
              <a:buFont typeface="Arial" panose="020B0604020202020204" pitchFamily="34" charset="0"/>
              <a:buChar char="•"/>
            </a:pPr>
            <a:r>
              <a:rPr lang="en-US" dirty="0">
                <a:solidFill>
                  <a:srgbClr val="1D4A93"/>
                </a:solidFill>
                <a:latin typeface="Arial" panose="020B0604020202020204" pitchFamily="34" charset="0"/>
                <a:cs typeface="Arial" panose="020B0604020202020204" pitchFamily="34" charset="0"/>
              </a:rPr>
              <a:t>Look for pharmacy savings programs or savings clubs</a:t>
            </a:r>
          </a:p>
          <a:p>
            <a:pPr marL="285750" indent="-285750">
              <a:lnSpc>
                <a:spcPct val="150000"/>
              </a:lnSpc>
              <a:buFont typeface="Arial" panose="020B0604020202020204" pitchFamily="34" charset="0"/>
              <a:buChar char="•"/>
            </a:pPr>
            <a:r>
              <a:rPr lang="en-US" dirty="0">
                <a:solidFill>
                  <a:srgbClr val="1D4A93"/>
                </a:solidFill>
                <a:latin typeface="Arial" panose="020B0604020202020204" pitchFamily="34" charset="0"/>
                <a:cs typeface="Arial" panose="020B0604020202020204" pitchFamily="34" charset="0"/>
              </a:rPr>
              <a:t>Medication specific coupons, rebates, or discount cards</a:t>
            </a:r>
          </a:p>
          <a:p>
            <a:pPr marL="285750" indent="-285750">
              <a:lnSpc>
                <a:spcPct val="150000"/>
              </a:lnSpc>
              <a:buFont typeface="Arial" panose="020B0604020202020204" pitchFamily="34" charset="0"/>
              <a:buChar char="•"/>
            </a:pPr>
            <a:r>
              <a:rPr lang="en-US" dirty="0">
                <a:solidFill>
                  <a:srgbClr val="1D4A93"/>
                </a:solidFill>
                <a:latin typeface="Arial" panose="020B0604020202020204" pitchFamily="34" charset="0"/>
                <a:cs typeface="Arial" panose="020B0604020202020204" pitchFamily="34" charset="0"/>
              </a:rPr>
              <a:t>Ask for complimentary medication samples from provider</a:t>
            </a:r>
          </a:p>
          <a:p>
            <a:pPr marL="285750" indent="-285750">
              <a:lnSpc>
                <a:spcPct val="150000"/>
              </a:lnSpc>
              <a:buFont typeface="Arial" panose="020B0604020202020204" pitchFamily="34" charset="0"/>
              <a:buChar char="•"/>
            </a:pPr>
            <a:r>
              <a:rPr lang="en-US" dirty="0">
                <a:solidFill>
                  <a:srgbClr val="1D4A93"/>
                </a:solidFill>
                <a:latin typeface="Arial" panose="020B0604020202020204" pitchFamily="34" charset="0"/>
                <a:cs typeface="Arial" panose="020B0604020202020204" pitchFamily="34" charset="0"/>
              </a:rPr>
              <a:t>Look for financial assistance in other budget areas to help offset costs and free up money for medications</a:t>
            </a:r>
            <a:br>
              <a:rPr lang="en-US" dirty="0">
                <a:solidFill>
                  <a:srgbClr val="1D4A93"/>
                </a:solidFill>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p>
        </p:txBody>
      </p:sp>
      <p:cxnSp>
        <p:nvCxnSpPr>
          <p:cNvPr id="7" name="Straight Connector 6">
            <a:extLst>
              <a:ext uri="{FF2B5EF4-FFF2-40B4-BE49-F238E27FC236}">
                <a16:creationId xmlns:a16="http://schemas.microsoft.com/office/drawing/2014/main" id="{65CF1502-E6F0-4A72-B84B-F2C95D3E2E42}"/>
              </a:ext>
            </a:extLst>
          </p:cNvPr>
          <p:cNvCxnSpPr/>
          <p:nvPr/>
        </p:nvCxnSpPr>
        <p:spPr>
          <a:xfrm>
            <a:off x="1183342" y="1093693"/>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078" name="Picture 6" descr="Image result for uninsured">
            <a:extLst>
              <a:ext uri="{FF2B5EF4-FFF2-40B4-BE49-F238E27FC236}">
                <a16:creationId xmlns:a16="http://schemas.microsoft.com/office/drawing/2014/main" id="{620EAF47-53DA-4C2D-A0A6-69E066FA8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3" y="4136362"/>
            <a:ext cx="3333750" cy="211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90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2AC94E-6C9C-436C-8265-E554A6FA977B}"/>
              </a:ext>
            </a:extLst>
          </p:cNvPr>
          <p:cNvPicPr>
            <a:picLocks noChangeAspect="1"/>
          </p:cNvPicPr>
          <p:nvPr/>
        </p:nvPicPr>
        <p:blipFill rotWithShape="1">
          <a:blip r:embed="rId2"/>
          <a:srcRect l="11975" r="14609"/>
          <a:stretch/>
        </p:blipFill>
        <p:spPr>
          <a:xfrm>
            <a:off x="7877262" y="1697981"/>
            <a:ext cx="1773810" cy="3095626"/>
          </a:xfrm>
          <a:prstGeom prst="rect">
            <a:avLst/>
          </a:prstGeom>
        </p:spPr>
      </p:pic>
      <p:sp>
        <p:nvSpPr>
          <p:cNvPr id="5" name="Title 4">
            <a:extLst>
              <a:ext uri="{FF2B5EF4-FFF2-40B4-BE49-F238E27FC236}">
                <a16:creationId xmlns:a16="http://schemas.microsoft.com/office/drawing/2014/main" id="{AB7B92FD-A378-404C-ADFC-3D90156ED708}"/>
              </a:ext>
            </a:extLst>
          </p:cNvPr>
          <p:cNvSpPr>
            <a:spLocks noGrp="1"/>
          </p:cNvSpPr>
          <p:nvPr>
            <p:ph type="title"/>
          </p:nvPr>
        </p:nvSpPr>
        <p:spPr/>
        <p:txBody>
          <a:bodyPr>
            <a:normAutofit/>
          </a:bodyPr>
          <a:lstStyle/>
          <a:p>
            <a:r>
              <a:rPr lang="en-US" sz="1800" b="1" cap="all" dirty="0">
                <a:solidFill>
                  <a:srgbClr val="1D4A93"/>
                </a:solidFill>
                <a:latin typeface="Arial Narrow"/>
                <a:cs typeface="Arial Narrow"/>
              </a:rPr>
              <a:t>Choosing the best HEALTH plan</a:t>
            </a:r>
            <a:endParaRPr lang="en-US" sz="1800" dirty="0">
              <a:solidFill>
                <a:srgbClr val="1D4A93"/>
              </a:solidFill>
            </a:endParaRPr>
          </a:p>
        </p:txBody>
      </p:sp>
      <p:sp>
        <p:nvSpPr>
          <p:cNvPr id="6" name="Content Placeholder 5">
            <a:extLst>
              <a:ext uri="{FF2B5EF4-FFF2-40B4-BE49-F238E27FC236}">
                <a16:creationId xmlns:a16="http://schemas.microsoft.com/office/drawing/2014/main" id="{386DD0CF-C08A-4835-9586-1F676431FB9C}"/>
              </a:ext>
            </a:extLst>
          </p:cNvPr>
          <p:cNvSpPr>
            <a:spLocks noGrp="1"/>
          </p:cNvSpPr>
          <p:nvPr>
            <p:ph sz="half" idx="1"/>
          </p:nvPr>
        </p:nvSpPr>
        <p:spPr>
          <a:xfrm>
            <a:off x="480291" y="1425481"/>
            <a:ext cx="7493249" cy="3294300"/>
          </a:xfrm>
        </p:spPr>
        <p:txBody>
          <a:bodyPr>
            <a:noAutofit/>
          </a:bodyPr>
          <a:lstStyle/>
          <a:p>
            <a:pPr>
              <a:lnSpc>
                <a:spcPct val="120000"/>
              </a:lnSpc>
              <a:spcBef>
                <a:spcPts val="0"/>
              </a:spcBef>
            </a:pPr>
            <a:r>
              <a:rPr lang="en-US" sz="1600" dirty="0">
                <a:solidFill>
                  <a:srgbClr val="1D3577"/>
                </a:solidFill>
                <a:latin typeface="Arial" panose="020B0604020202020204" pitchFamily="34" charset="0"/>
                <a:cs typeface="Arial" panose="020B0604020202020204" pitchFamily="34" charset="0"/>
              </a:rPr>
              <a:t>When you are enrolling in a health insurance plan, do your research before you buy....like you would when shopping for other big purchases.</a:t>
            </a:r>
          </a:p>
          <a:p>
            <a:pPr>
              <a:lnSpc>
                <a:spcPct val="120000"/>
              </a:lnSpc>
              <a:spcBef>
                <a:spcPts val="0"/>
              </a:spcBef>
            </a:pPr>
            <a:endParaRPr lang="en-US" sz="1600" dirty="0">
              <a:solidFill>
                <a:srgbClr val="1D3577"/>
              </a:solidFill>
              <a:latin typeface="Arial" panose="020B0604020202020204" pitchFamily="34" charset="0"/>
              <a:cs typeface="Arial" panose="020B0604020202020204" pitchFamily="34" charset="0"/>
            </a:endParaRPr>
          </a:p>
          <a:p>
            <a:pPr lvl="1">
              <a:lnSpc>
                <a:spcPct val="120000"/>
              </a:lnSpc>
              <a:spcBef>
                <a:spcPts val="0"/>
              </a:spcBef>
              <a:buFont typeface="Wingdings" panose="05000000000000000000" pitchFamily="2" charset="2"/>
              <a:buChar char="§"/>
            </a:pPr>
            <a:r>
              <a:rPr lang="en-US" dirty="0">
                <a:solidFill>
                  <a:srgbClr val="1D3577"/>
                </a:solidFill>
                <a:latin typeface="Arial" panose="020B0604020202020204" pitchFamily="34" charset="0"/>
                <a:cs typeface="Arial" panose="020B0604020202020204" pitchFamily="34" charset="0"/>
              </a:rPr>
              <a:t>Plan Type  (HMO, PPO, POS, High Deductible, etc.)</a:t>
            </a:r>
          </a:p>
          <a:p>
            <a:pPr lvl="1">
              <a:lnSpc>
                <a:spcPct val="120000"/>
              </a:lnSpc>
              <a:spcBef>
                <a:spcPts val="0"/>
              </a:spcBef>
              <a:buFont typeface="Wingdings" panose="05000000000000000000" pitchFamily="2" charset="2"/>
              <a:buChar char="§"/>
            </a:pPr>
            <a:r>
              <a:rPr lang="en-US" dirty="0">
                <a:solidFill>
                  <a:srgbClr val="1D3577"/>
                </a:solidFill>
                <a:latin typeface="Arial" panose="020B0604020202020204" pitchFamily="34" charset="0"/>
                <a:cs typeface="Arial" panose="020B0604020202020204" pitchFamily="34" charset="0"/>
              </a:rPr>
              <a:t>Network Providers (includes doctors, labs, facilities, and pharmacies                  and mail order)</a:t>
            </a:r>
          </a:p>
          <a:p>
            <a:pPr lvl="1">
              <a:lnSpc>
                <a:spcPct val="120000"/>
              </a:lnSpc>
              <a:spcBef>
                <a:spcPts val="0"/>
              </a:spcBef>
              <a:buFont typeface="Wingdings" panose="05000000000000000000" pitchFamily="2" charset="2"/>
              <a:buChar char="§"/>
            </a:pPr>
            <a:r>
              <a:rPr lang="en-US" dirty="0">
                <a:solidFill>
                  <a:srgbClr val="1D3577"/>
                </a:solidFill>
                <a:latin typeface="Arial" panose="020B0604020202020204" pitchFamily="34" charset="0"/>
                <a:cs typeface="Arial" panose="020B0604020202020204" pitchFamily="34" charset="0"/>
              </a:rPr>
              <a:t>Deductibles (medical care deductibles, pharmacy deductibles or combined)</a:t>
            </a:r>
          </a:p>
          <a:p>
            <a:pPr lvl="1">
              <a:lnSpc>
                <a:spcPct val="120000"/>
              </a:lnSpc>
              <a:spcBef>
                <a:spcPts val="0"/>
              </a:spcBef>
              <a:buFont typeface="Wingdings" panose="05000000000000000000" pitchFamily="2" charset="2"/>
              <a:buChar char="§"/>
            </a:pPr>
            <a:r>
              <a:rPr lang="en-US" dirty="0">
                <a:solidFill>
                  <a:srgbClr val="1D3577"/>
                </a:solidFill>
                <a:latin typeface="Arial" panose="020B0604020202020204" pitchFamily="34" charset="0"/>
                <a:cs typeface="Arial" panose="020B0604020202020204" pitchFamily="34" charset="0"/>
              </a:rPr>
              <a:t>Cost Sharing Rates (copayments and coinsurance, max out-of-pocket)</a:t>
            </a:r>
          </a:p>
          <a:p>
            <a:pPr lvl="1">
              <a:lnSpc>
                <a:spcPct val="120000"/>
              </a:lnSpc>
              <a:spcBef>
                <a:spcPts val="0"/>
              </a:spcBef>
              <a:buFont typeface="Wingdings" panose="05000000000000000000" pitchFamily="2" charset="2"/>
              <a:buChar char="§"/>
            </a:pPr>
            <a:r>
              <a:rPr lang="en-US" dirty="0">
                <a:solidFill>
                  <a:srgbClr val="1D3577"/>
                </a:solidFill>
                <a:latin typeface="Arial" panose="020B0604020202020204" pitchFamily="34" charset="0"/>
                <a:cs typeface="Arial" panose="020B0604020202020204" pitchFamily="34" charset="0"/>
              </a:rPr>
              <a:t>Formulary (medication costs and covered drugs) </a:t>
            </a:r>
          </a:p>
          <a:p>
            <a:pPr lvl="1">
              <a:lnSpc>
                <a:spcPct val="120000"/>
              </a:lnSpc>
              <a:spcBef>
                <a:spcPts val="0"/>
              </a:spcBef>
              <a:buFont typeface="Wingdings" panose="05000000000000000000" pitchFamily="2" charset="2"/>
              <a:buChar char="§"/>
            </a:pPr>
            <a:r>
              <a:rPr lang="en-US" altLang="en-US" dirty="0">
                <a:solidFill>
                  <a:srgbClr val="1D3577"/>
                </a:solidFill>
                <a:latin typeface="Arial" panose="020B0604020202020204" pitchFamily="34" charset="0"/>
                <a:ea typeface="Verdana" pitchFamily="34" charset="0"/>
                <a:cs typeface="Arial" panose="020B0604020202020204" pitchFamily="34" charset="0"/>
                <a:sym typeface="Lucida Grande"/>
              </a:rPr>
              <a:t>Review Non-Covered Benefits or Exclusions</a:t>
            </a:r>
            <a:endParaRPr lang="en-US" dirty="0">
              <a:solidFill>
                <a:srgbClr val="1D3577"/>
              </a:solidFill>
              <a:latin typeface="Arial" panose="020B0604020202020204" pitchFamily="34" charset="0"/>
              <a:cs typeface="Arial" panose="020B0604020202020204" pitchFamily="34" charset="0"/>
            </a:endParaRPr>
          </a:p>
          <a:p>
            <a:pPr lvl="1">
              <a:lnSpc>
                <a:spcPct val="120000"/>
              </a:lnSpc>
              <a:spcBef>
                <a:spcPts val="0"/>
              </a:spcBef>
              <a:buFont typeface="Wingdings" panose="05000000000000000000" pitchFamily="2" charset="2"/>
              <a:buChar char="§"/>
            </a:pPr>
            <a:r>
              <a:rPr lang="en-US" dirty="0">
                <a:solidFill>
                  <a:srgbClr val="1D3577"/>
                </a:solidFill>
                <a:latin typeface="Arial" panose="020B0604020202020204" pitchFamily="34" charset="0"/>
                <a:cs typeface="Arial" panose="020B0604020202020204" pitchFamily="34" charset="0"/>
              </a:rPr>
              <a:t>Premium</a:t>
            </a:r>
            <a:endParaRPr lang="en-US" sz="1400" dirty="0">
              <a:solidFill>
                <a:srgbClr val="1D3577"/>
              </a:solidFill>
              <a:latin typeface="Arial" panose="020B0604020202020204" pitchFamily="34" charset="0"/>
              <a:cs typeface="Arial" panose="020B0604020202020204" pitchFamily="34" charset="0"/>
            </a:endParaRPr>
          </a:p>
          <a:p>
            <a:pPr lvl="1">
              <a:lnSpc>
                <a:spcPct val="120000"/>
              </a:lnSpc>
              <a:spcBef>
                <a:spcPts val="0"/>
              </a:spcBef>
              <a:buFont typeface="Wingdings" panose="05000000000000000000" pitchFamily="2" charset="2"/>
              <a:buChar char="§"/>
            </a:pPr>
            <a:endParaRPr lang="en-US" altLang="en-US" sz="1400" dirty="0">
              <a:solidFill>
                <a:srgbClr val="1D3577"/>
              </a:solidFill>
              <a:latin typeface="Arial" panose="020B0604020202020204" pitchFamily="34" charset="0"/>
              <a:ea typeface="Verdana" pitchFamily="34" charset="0"/>
              <a:cs typeface="Arial" panose="020B0604020202020204" pitchFamily="34" charset="0"/>
              <a:sym typeface="Lucida Grande"/>
            </a:endParaRPr>
          </a:p>
          <a:p>
            <a:pPr lvl="1">
              <a:lnSpc>
                <a:spcPct val="120000"/>
              </a:lnSpc>
              <a:spcBef>
                <a:spcPts val="0"/>
              </a:spcBef>
              <a:buFont typeface="Wingdings" panose="05000000000000000000" pitchFamily="2" charset="2"/>
              <a:buChar char="§"/>
            </a:pPr>
            <a:endParaRPr lang="en-US" altLang="en-US" sz="1400" dirty="0">
              <a:solidFill>
                <a:srgbClr val="1D3577"/>
              </a:solidFill>
              <a:latin typeface="Arial" panose="020B0604020202020204" pitchFamily="34" charset="0"/>
              <a:ea typeface="Verdana" pitchFamily="34" charset="0"/>
              <a:cs typeface="Arial" panose="020B0604020202020204" pitchFamily="34" charset="0"/>
              <a:sym typeface="Lucida Grande"/>
            </a:endParaRPr>
          </a:p>
          <a:p>
            <a:pPr marL="0" indent="0">
              <a:lnSpc>
                <a:spcPct val="120000"/>
              </a:lnSpc>
              <a:spcBef>
                <a:spcPts val="0"/>
              </a:spcBef>
              <a:buNone/>
            </a:pPr>
            <a:r>
              <a:rPr lang="en-US" altLang="en-US" dirty="0">
                <a:solidFill>
                  <a:srgbClr val="1D3577"/>
                </a:solidFill>
                <a:latin typeface="Arial" panose="020B0604020202020204" pitchFamily="34" charset="0"/>
                <a:ea typeface="Verdana" pitchFamily="34" charset="0"/>
                <a:cs typeface="Arial" panose="020B0604020202020204" pitchFamily="34" charset="0"/>
                <a:sym typeface="Lucida Grande"/>
              </a:rPr>
              <a:t>*Cost Comparison: </a:t>
            </a:r>
            <a:r>
              <a:rPr lang="en-US" altLang="en-US" i="1" dirty="0">
                <a:solidFill>
                  <a:srgbClr val="1D3577"/>
                </a:solidFill>
                <a:latin typeface="Arial" panose="020B0604020202020204" pitchFamily="34" charset="0"/>
                <a:ea typeface="Verdana" pitchFamily="34" charset="0"/>
                <a:cs typeface="Arial" panose="020B0604020202020204" pitchFamily="34" charset="0"/>
                <a:sym typeface="Lucida Grande"/>
              </a:rPr>
              <a:t>Keep in mind that your annual </a:t>
            </a:r>
            <a:r>
              <a:rPr lang="en-US" altLang="en-US" i="1" u="sng" dirty="0">
                <a:solidFill>
                  <a:srgbClr val="1D3577"/>
                </a:solidFill>
                <a:latin typeface="Arial" panose="020B0604020202020204" pitchFamily="34" charset="0"/>
                <a:ea typeface="Verdana" pitchFamily="34" charset="0"/>
                <a:cs typeface="Arial" panose="020B0604020202020204" pitchFamily="34" charset="0"/>
                <a:sym typeface="Lucida Grande"/>
              </a:rPr>
              <a:t>total</a:t>
            </a:r>
            <a:r>
              <a:rPr lang="en-US" altLang="en-US" i="1" dirty="0">
                <a:solidFill>
                  <a:srgbClr val="1D3577"/>
                </a:solidFill>
                <a:latin typeface="Arial" panose="020B0604020202020204" pitchFamily="34" charset="0"/>
                <a:ea typeface="Verdana" pitchFamily="34" charset="0"/>
                <a:cs typeface="Arial" panose="020B0604020202020204" pitchFamily="34" charset="0"/>
                <a:sym typeface="Lucida Grande"/>
              </a:rPr>
              <a:t> cost of care goes beyond the monthly premium</a:t>
            </a:r>
          </a:p>
          <a:p>
            <a:endParaRPr lang="en-US" sz="1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70C0495-C726-4262-92D9-380EEB5E9DFA}"/>
              </a:ext>
            </a:extLst>
          </p:cNvPr>
          <p:cNvSpPr>
            <a:spLocks noGrp="1"/>
          </p:cNvSpPr>
          <p:nvPr>
            <p:ph type="sldNum" sz="quarter" idx="12"/>
          </p:nvPr>
        </p:nvSpPr>
        <p:spPr/>
        <p:txBody>
          <a:bodyPr/>
          <a:lstStyle/>
          <a:p>
            <a:fld id="{29A83090-688E-4598-8F59-161FC0CCCE7C}" type="slidenum">
              <a:rPr lang="en-US" smtClean="0"/>
              <a:t>15</a:t>
            </a:fld>
            <a:endParaRPr lang="en-US"/>
          </a:p>
        </p:txBody>
      </p:sp>
      <p:cxnSp>
        <p:nvCxnSpPr>
          <p:cNvPr id="3" name="Straight Connector 2"/>
          <p:cNvCxnSpPr/>
          <p:nvPr/>
        </p:nvCxnSpPr>
        <p:spPr>
          <a:xfrm>
            <a:off x="1425388" y="1093694"/>
            <a:ext cx="7817224"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91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16</a:t>
            </a:fld>
            <a:endParaRPr lang="en-US"/>
          </a:p>
        </p:txBody>
      </p:sp>
      <p:sp>
        <p:nvSpPr>
          <p:cNvPr id="3" name="Rectangle 2"/>
          <p:cNvSpPr/>
          <p:nvPr/>
        </p:nvSpPr>
        <p:spPr>
          <a:xfrm>
            <a:off x="946405" y="510098"/>
            <a:ext cx="3575659" cy="369332"/>
          </a:xfrm>
          <a:prstGeom prst="rect">
            <a:avLst/>
          </a:prstGeom>
        </p:spPr>
        <p:txBody>
          <a:bodyPr wrap="none">
            <a:spAutoFit/>
          </a:bodyPr>
          <a:lstStyle/>
          <a:p>
            <a:r>
              <a:rPr lang="en-US" b="1" cap="all" dirty="0">
                <a:solidFill>
                  <a:srgbClr val="1D4A93"/>
                </a:solidFill>
                <a:latin typeface="Arial Narrow"/>
                <a:cs typeface="Arial Narrow"/>
              </a:rPr>
              <a:t>Your Right to a Second Opinion</a:t>
            </a:r>
            <a:endParaRPr lang="en-US" dirty="0">
              <a:solidFill>
                <a:srgbClr val="1D4A93"/>
              </a:solidFill>
            </a:endParaRPr>
          </a:p>
        </p:txBody>
      </p:sp>
      <p:sp>
        <p:nvSpPr>
          <p:cNvPr id="4" name="Rectangle 3"/>
          <p:cNvSpPr/>
          <p:nvPr/>
        </p:nvSpPr>
        <p:spPr>
          <a:xfrm>
            <a:off x="726140" y="1068667"/>
            <a:ext cx="7458635" cy="5155257"/>
          </a:xfrm>
          <a:prstGeom prst="rect">
            <a:avLst/>
          </a:prstGeom>
        </p:spPr>
        <p:txBody>
          <a:bodyPr wrap="square">
            <a:spAutoFit/>
          </a:bodyPr>
          <a:lstStyle/>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It is your right to research and be knowledgeable about your condition</a:t>
            </a:r>
          </a:p>
          <a:p>
            <a:pPr marL="342900" lvl="1" indent="-342900">
              <a:buClr>
                <a:schemeClr val="accent1"/>
              </a:buClr>
              <a:buSzPct val="80000"/>
              <a:buFont typeface="Wingdings 3" charset="2"/>
              <a:buChar char=""/>
            </a:pPr>
            <a:endParaRPr lang="en-US" sz="1500" dirty="0">
              <a:solidFill>
                <a:srgbClr val="1D3577"/>
              </a:solidFill>
              <a:latin typeface="Arial" panose="020B0604020202020204" pitchFamily="34" charset="0"/>
              <a:cs typeface="Arial" panose="020B0604020202020204" pitchFamily="34" charset="0"/>
            </a:endParaRP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Second opinions are consultations with a different doctor or specialist.  May be virtual or in-person</a:t>
            </a:r>
          </a:p>
          <a:p>
            <a:pPr marL="342900" lvl="1" indent="-342900">
              <a:buClr>
                <a:schemeClr val="accent1"/>
              </a:buClr>
              <a:buSzPct val="80000"/>
              <a:buFont typeface="Wingdings 3" charset="2"/>
              <a:buChar char=""/>
            </a:pPr>
            <a:endParaRPr lang="en-US" sz="1500" dirty="0">
              <a:solidFill>
                <a:srgbClr val="1D3577"/>
              </a:solidFill>
              <a:latin typeface="Arial" panose="020B0604020202020204" pitchFamily="34" charset="0"/>
              <a:cs typeface="Arial" panose="020B0604020202020204" pitchFamily="34" charset="0"/>
            </a:endParaRP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Empowering and allows you to make informed decisions about your treatment options</a:t>
            </a:r>
          </a:p>
          <a:p>
            <a:pPr marL="342900" lvl="1" indent="-342900">
              <a:buClr>
                <a:schemeClr val="accent1"/>
              </a:buClr>
              <a:buSzPct val="80000"/>
              <a:buFont typeface="Wingdings 3" charset="2"/>
              <a:buChar char=""/>
            </a:pPr>
            <a:endParaRPr lang="en-US" sz="1500" dirty="0">
              <a:solidFill>
                <a:srgbClr val="1D3577"/>
              </a:solidFill>
              <a:latin typeface="Arial" panose="020B0604020202020204" pitchFamily="34" charset="0"/>
              <a:cs typeface="Arial" panose="020B0604020202020204" pitchFamily="34" charset="0"/>
            </a:endParaRP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Allows you to benefit from advances in medicine, new techniques and technologies, less invasive options or reduced side-effects</a:t>
            </a:r>
          </a:p>
          <a:p>
            <a:pPr marL="342900" lvl="1" indent="-342900">
              <a:buClr>
                <a:schemeClr val="accent1"/>
              </a:buClr>
              <a:buSzPct val="80000"/>
              <a:buFont typeface="Wingdings 3" charset="2"/>
              <a:buChar char=""/>
            </a:pPr>
            <a:endParaRPr lang="en-US" sz="1500" dirty="0">
              <a:solidFill>
                <a:srgbClr val="1D3577"/>
              </a:solidFill>
              <a:latin typeface="Arial" panose="020B0604020202020204" pitchFamily="34" charset="0"/>
              <a:cs typeface="Arial" panose="020B0604020202020204" pitchFamily="34" charset="0"/>
            </a:endParaRP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There is no reason to ever feel guilty or ashamed for asking for another medical opinion, even if you trust your doctor and agree with recommendations</a:t>
            </a:r>
            <a:br>
              <a:rPr lang="en-US" sz="1500" dirty="0">
                <a:solidFill>
                  <a:srgbClr val="1D3577"/>
                </a:solidFill>
                <a:latin typeface="Arial" panose="020B0604020202020204" pitchFamily="34" charset="0"/>
                <a:cs typeface="Arial" panose="020B0604020202020204" pitchFamily="34" charset="0"/>
              </a:rPr>
            </a:br>
            <a:r>
              <a:rPr lang="en-US" sz="1500" dirty="0">
                <a:solidFill>
                  <a:srgbClr val="1D3577"/>
                </a:solidFill>
                <a:latin typeface="Arial" panose="020B0604020202020204" pitchFamily="34" charset="0"/>
                <a:cs typeface="Arial" panose="020B0604020202020204" pitchFamily="34" charset="0"/>
              </a:rPr>
              <a:t> </a:t>
            </a: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Second opinions generally do not include treatment</a:t>
            </a:r>
            <a:br>
              <a:rPr lang="en-US" sz="1500" dirty="0">
                <a:solidFill>
                  <a:srgbClr val="1D3577"/>
                </a:solidFill>
                <a:latin typeface="Arial" panose="020B0604020202020204" pitchFamily="34" charset="0"/>
                <a:cs typeface="Arial" panose="020B0604020202020204" pitchFamily="34" charset="0"/>
              </a:rPr>
            </a:br>
            <a:endParaRPr lang="en-US" sz="1500" dirty="0">
              <a:solidFill>
                <a:srgbClr val="1D3577"/>
              </a:solidFill>
              <a:latin typeface="Arial" panose="020B0604020202020204" pitchFamily="34" charset="0"/>
              <a:cs typeface="Arial" panose="020B0604020202020204" pitchFamily="34" charset="0"/>
            </a:endParaRP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Should be provided by a board-certified provider or credentialed specialist in that field </a:t>
            </a:r>
          </a:p>
          <a:p>
            <a:pPr marL="342900" lvl="1" indent="-342900">
              <a:buClr>
                <a:schemeClr val="accent1"/>
              </a:buClr>
              <a:buSzPct val="80000"/>
              <a:buFont typeface="Wingdings 3" charset="2"/>
              <a:buChar char=""/>
            </a:pPr>
            <a:endParaRPr lang="en-US" sz="1500" dirty="0">
              <a:solidFill>
                <a:srgbClr val="1D3577"/>
              </a:solidFill>
              <a:latin typeface="Arial" panose="020B0604020202020204" pitchFamily="34" charset="0"/>
              <a:cs typeface="Arial" panose="020B0604020202020204" pitchFamily="34" charset="0"/>
            </a:endParaRPr>
          </a:p>
          <a:p>
            <a:pPr marL="342900" lvl="1" indent="-342900">
              <a:buClr>
                <a:schemeClr val="accent1"/>
              </a:buClr>
              <a:buSzPct val="80000"/>
              <a:buFont typeface="Wingdings 3" charset="2"/>
              <a:buChar char=""/>
            </a:pPr>
            <a:r>
              <a:rPr lang="en-US" sz="1500" dirty="0">
                <a:solidFill>
                  <a:srgbClr val="1D3577"/>
                </a:solidFill>
                <a:latin typeface="Arial" panose="020B0604020202020204" pitchFamily="34" charset="0"/>
                <a:cs typeface="Arial" panose="020B0604020202020204" pitchFamily="34" charset="0"/>
              </a:rPr>
              <a:t>Helps put the patient, family, and friends at ease and increases comfort level with healthcare decisions</a:t>
            </a:r>
          </a:p>
          <a:p>
            <a:pPr lvl="1">
              <a:buFont typeface="Arial" pitchFamily="34" charset="0"/>
              <a:buChar char="•"/>
            </a:pPr>
            <a:endParaRPr lang="en-US" sz="1400" dirty="0"/>
          </a:p>
        </p:txBody>
      </p:sp>
      <p:cxnSp>
        <p:nvCxnSpPr>
          <p:cNvPr id="6" name="Straight Connector 5"/>
          <p:cNvCxnSpPr>
            <a:cxnSpLocks/>
          </p:cNvCxnSpPr>
          <p:nvPr/>
        </p:nvCxnSpPr>
        <p:spPr>
          <a:xfrm>
            <a:off x="1721224" y="942182"/>
            <a:ext cx="775833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44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17</a:t>
            </a:fld>
            <a:endParaRPr lang="en-US"/>
          </a:p>
        </p:txBody>
      </p:sp>
      <p:sp>
        <p:nvSpPr>
          <p:cNvPr id="3" name="Rectangle 2"/>
          <p:cNvSpPr/>
          <p:nvPr/>
        </p:nvSpPr>
        <p:spPr>
          <a:xfrm>
            <a:off x="1376303" y="406115"/>
            <a:ext cx="3612336" cy="369332"/>
          </a:xfrm>
          <a:prstGeom prst="rect">
            <a:avLst/>
          </a:prstGeom>
        </p:spPr>
        <p:txBody>
          <a:bodyPr wrap="none">
            <a:spAutoFit/>
          </a:bodyPr>
          <a:lstStyle/>
          <a:p>
            <a:r>
              <a:rPr lang="en-US" b="1" cap="all" dirty="0">
                <a:solidFill>
                  <a:srgbClr val="1D4A93"/>
                </a:solidFill>
                <a:latin typeface="Arial Narrow" panose="020B0606020202030204" pitchFamily="34" charset="0"/>
              </a:rPr>
              <a:t>National Resource Directories</a:t>
            </a:r>
            <a:endParaRPr lang="en-US" dirty="0">
              <a:solidFill>
                <a:srgbClr val="1D4A93"/>
              </a:solidFill>
            </a:endParaRPr>
          </a:p>
        </p:txBody>
      </p:sp>
      <p:cxnSp>
        <p:nvCxnSpPr>
          <p:cNvPr id="5" name="Straight Connector 4"/>
          <p:cNvCxnSpPr/>
          <p:nvPr/>
        </p:nvCxnSpPr>
        <p:spPr>
          <a:xfrm flipV="1">
            <a:off x="1586754" y="851646"/>
            <a:ext cx="7664823" cy="44824"/>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028" y="1120108"/>
            <a:ext cx="4554069" cy="2074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2317" y="3107013"/>
            <a:ext cx="5598495" cy="904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6701" y="4714827"/>
            <a:ext cx="2184920" cy="1458228"/>
          </a:xfrm>
          <a:prstGeom prst="rect">
            <a:avLst/>
          </a:prstGeom>
          <a:ln>
            <a:noFill/>
          </a:ln>
          <a:effectLst>
            <a:outerShdw blurRad="292100" dist="139700" dir="2700000" algn="tl" rotWithShape="0">
              <a:srgbClr val="333333">
                <a:alpha val="65000"/>
              </a:srgbClr>
            </a:outerShdw>
          </a:effec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82471" y="4854333"/>
            <a:ext cx="1228725"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p:cNvPicPr>
          <p:nvPr/>
        </p:nvPicPr>
        <p:blipFill>
          <a:blip r:embed="rId6">
            <a:extLst>
              <a:ext uri="{28A0092B-C50C-407E-A947-70E740481C1C}">
                <a14:useLocalDpi xmlns:a14="http://schemas.microsoft.com/office/drawing/2010/main"/>
              </a:ext>
            </a:extLst>
          </a:blip>
          <a:stretch>
            <a:fillRect/>
          </a:stretch>
        </p:blipFill>
        <p:spPr>
          <a:xfrm rot="10800000">
            <a:off x="2942841" y="4454722"/>
            <a:ext cx="3523573" cy="45720"/>
          </a:xfrm>
          <a:prstGeom prst="rect">
            <a:avLst/>
          </a:prstGeom>
        </p:spPr>
      </p:pic>
      <p:pic>
        <p:nvPicPr>
          <p:cNvPr id="11" name="Picture 10">
            <a:extLst>
              <a:ext uri="{FF2B5EF4-FFF2-40B4-BE49-F238E27FC236}">
                <a16:creationId xmlns:a16="http://schemas.microsoft.com/office/drawing/2014/main" id="{971BB1D6-DDEC-4DAC-A74F-E8D37C070528}"/>
              </a:ext>
            </a:extLst>
          </p:cNvPr>
          <p:cNvPicPr>
            <a:picLocks noChangeAspect="1"/>
          </p:cNvPicPr>
          <p:nvPr/>
        </p:nvPicPr>
        <p:blipFill>
          <a:blip r:embed="rId7"/>
          <a:stretch>
            <a:fillRect/>
          </a:stretch>
        </p:blipFill>
        <p:spPr>
          <a:xfrm>
            <a:off x="7178589" y="2333472"/>
            <a:ext cx="2419688" cy="2191056"/>
          </a:xfrm>
          <a:prstGeom prst="rect">
            <a:avLst/>
          </a:prstGeom>
        </p:spPr>
      </p:pic>
      <p:sp>
        <p:nvSpPr>
          <p:cNvPr id="12" name="Rectangle 11"/>
          <p:cNvSpPr/>
          <p:nvPr/>
        </p:nvSpPr>
        <p:spPr>
          <a:xfrm>
            <a:off x="6970812" y="4835865"/>
            <a:ext cx="2185416" cy="1216152"/>
          </a:xfrm>
          <a:prstGeom prst="rect">
            <a:avLst/>
          </a:prstGeom>
        </p:spPr>
        <p:txBody>
          <a:bodyPr>
            <a:spAutoFit/>
          </a:bodyPr>
          <a:lstStyle/>
          <a:p>
            <a:r>
              <a:rPr lang="en-US" sz="1100" b="1" dirty="0">
                <a:solidFill>
                  <a:srgbClr val="1F387B"/>
                </a:solidFill>
                <a:latin typeface="Arial" panose="020B0604020202020204" pitchFamily="34" charset="0"/>
                <a:cs typeface="Arial" panose="020B0604020202020204" pitchFamily="34" charset="0"/>
              </a:rPr>
              <a:t>With over 35 categories of assistance, the National Resource Directories can help providers serve a wide range of patient needs</a:t>
            </a:r>
          </a:p>
        </p:txBody>
      </p:sp>
    </p:spTree>
    <p:extLst>
      <p:ext uri="{BB962C8B-B14F-4D97-AF65-F5344CB8AC3E}">
        <p14:creationId xmlns:p14="http://schemas.microsoft.com/office/powerpoint/2010/main" val="221886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18</a:t>
            </a:fld>
            <a:endParaRPr lang="en-US"/>
          </a:p>
        </p:txBody>
      </p:sp>
      <p:sp>
        <p:nvSpPr>
          <p:cNvPr id="4" name="TextBox 3"/>
          <p:cNvSpPr txBox="1"/>
          <p:nvPr/>
        </p:nvSpPr>
        <p:spPr>
          <a:xfrm>
            <a:off x="1694329" y="2241176"/>
            <a:ext cx="4679577" cy="1200329"/>
          </a:xfrm>
          <a:prstGeom prst="rect">
            <a:avLst/>
          </a:prstGeom>
          <a:noFill/>
        </p:spPr>
        <p:txBody>
          <a:bodyPr wrap="square" rtlCol="0">
            <a:spAutoFit/>
          </a:bodyPr>
          <a:lstStyle/>
          <a:p>
            <a:pPr algn="ctr"/>
            <a:endParaRPr lang="en-US" sz="3600" dirty="0">
              <a:solidFill>
                <a:srgbClr val="1D4A93"/>
              </a:solidFill>
              <a:latin typeface="Arial" panose="020B0604020202020204" pitchFamily="34" charset="0"/>
              <a:cs typeface="Arial" panose="020B0604020202020204" pitchFamily="34" charset="0"/>
            </a:endParaRPr>
          </a:p>
          <a:p>
            <a:pPr algn="ctr"/>
            <a:r>
              <a:rPr lang="en-US" sz="3600" dirty="0">
                <a:solidFill>
                  <a:srgbClr val="1D4A93"/>
                </a:solidFill>
                <a:latin typeface="Arial" panose="020B0604020202020204" pitchFamily="34" charset="0"/>
                <a:cs typeface="Arial" panose="020B0604020202020204" pitchFamily="34" charset="0"/>
              </a:rPr>
              <a:t>      Thank You!</a:t>
            </a:r>
          </a:p>
        </p:txBody>
      </p:sp>
    </p:spTree>
    <p:extLst>
      <p:ext uri="{BB962C8B-B14F-4D97-AF65-F5344CB8AC3E}">
        <p14:creationId xmlns:p14="http://schemas.microsoft.com/office/powerpoint/2010/main" val="55224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Myositis Association </a:t>
            </a:r>
          </a:p>
        </p:txBody>
      </p:sp>
      <p:sp>
        <p:nvSpPr>
          <p:cNvPr id="3" name="Subtitle 2"/>
          <p:cNvSpPr>
            <a:spLocks noGrp="1"/>
          </p:cNvSpPr>
          <p:nvPr>
            <p:ph type="subTitle" idx="4"/>
          </p:nvPr>
        </p:nvSpPr>
        <p:spPr/>
        <p:txBody>
          <a:bodyPr/>
          <a:lstStyle/>
          <a:p>
            <a:r>
              <a:rPr lang="en-US" dirty="0"/>
              <a:t>September 07, 2019</a:t>
            </a:r>
          </a:p>
        </p:txBody>
      </p:sp>
    </p:spTree>
    <p:extLst>
      <p:ext uri="{BB962C8B-B14F-4D97-AF65-F5344CB8AC3E}">
        <p14:creationId xmlns:p14="http://schemas.microsoft.com/office/powerpoint/2010/main" val="2773183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6781301" cy="323273"/>
          </a:xfrm>
        </p:spPr>
        <p:txBody>
          <a:bodyPr>
            <a:normAutofit fontScale="90000"/>
          </a:bodyPr>
          <a:lstStyle/>
          <a:p>
            <a:pPr marL="0" indent="0">
              <a:lnSpc>
                <a:spcPct val="120000"/>
              </a:lnSpc>
            </a:pPr>
            <a:r>
              <a:rPr lang="en-US" sz="2000" b="1" dirty="0">
                <a:solidFill>
                  <a:srgbClr val="1D4A93"/>
                </a:solidFill>
                <a:latin typeface="Arial Narrow"/>
                <a:cs typeface="Arial Narrow"/>
              </a:rPr>
              <a:t>OUR MISSION</a:t>
            </a:r>
            <a:br>
              <a:rPr lang="en-US" sz="2000" b="1" dirty="0">
                <a:solidFill>
                  <a:srgbClr val="1D4A93"/>
                </a:solidFill>
                <a:latin typeface="Arial Narrow"/>
                <a:cs typeface="Arial Narrow"/>
              </a:rPr>
            </a:br>
            <a:br>
              <a:rPr lang="en-US" sz="1700" dirty="0">
                <a:solidFill>
                  <a:srgbClr val="1D4A93"/>
                </a:solidFill>
                <a:latin typeface="Arial"/>
                <a:cs typeface="Arial"/>
              </a:rPr>
            </a:br>
            <a:r>
              <a:rPr lang="en-US" sz="1700" dirty="0">
                <a:solidFill>
                  <a:srgbClr val="1D4A93"/>
                </a:solidFill>
                <a:latin typeface="Arial"/>
                <a:cs typeface="Arial"/>
              </a:rPr>
              <a:t>Patient Advocate Foundation (PAF) is a national 501(c)3 non-profit organization which provides case management services and financial aid to Americans with chronic, life-threatening and debilitating illnesses</a:t>
            </a:r>
            <a:r>
              <a:rPr lang="en-US" sz="1600" dirty="0">
                <a:solidFill>
                  <a:schemeClr val="tx1"/>
                </a:solidFill>
                <a:latin typeface="Arial"/>
                <a:cs typeface="Arial"/>
              </a:rPr>
              <a:t>.</a:t>
            </a:r>
            <a:br>
              <a:rPr lang="en-US" sz="1600" dirty="0">
                <a:solidFill>
                  <a:schemeClr val="tx1"/>
                </a:solidFill>
                <a:latin typeface="Arial"/>
                <a:cs typeface="Arial"/>
              </a:rPr>
            </a:br>
            <a:endParaRPr lang="en-US" sz="1600" dirty="0">
              <a:solidFill>
                <a:schemeClr val="tx1"/>
              </a:solidFill>
            </a:endParaRPr>
          </a:p>
        </p:txBody>
      </p:sp>
      <p:sp>
        <p:nvSpPr>
          <p:cNvPr id="3" name="Content Placeholder 2"/>
          <p:cNvSpPr>
            <a:spLocks noGrp="1"/>
          </p:cNvSpPr>
          <p:nvPr>
            <p:ph sz="half" idx="1"/>
          </p:nvPr>
        </p:nvSpPr>
        <p:spPr>
          <a:xfrm>
            <a:off x="623547" y="2420565"/>
            <a:ext cx="6942666" cy="3880772"/>
          </a:xfrm>
        </p:spPr>
        <p:txBody>
          <a:bodyPr>
            <a:normAutofit/>
          </a:bodyPr>
          <a:lstStyle/>
          <a:p>
            <a:pPr marL="0" indent="0">
              <a:buNone/>
            </a:pPr>
            <a:r>
              <a:rPr lang="en-US" b="1" dirty="0">
                <a:solidFill>
                  <a:srgbClr val="1D4A93"/>
                </a:solidFill>
                <a:latin typeface="Arial Narrow"/>
                <a:cs typeface="Arial Narrow"/>
              </a:rPr>
              <a:t>OUR HISTORY</a:t>
            </a:r>
            <a:br>
              <a:rPr lang="en-US" b="1" dirty="0">
                <a:solidFill>
                  <a:srgbClr val="1D4A93"/>
                </a:solidFill>
                <a:latin typeface="Arial Narrow"/>
                <a:cs typeface="Arial Narrow"/>
              </a:rPr>
            </a:br>
            <a:endParaRPr lang="en-US" b="1" dirty="0">
              <a:solidFill>
                <a:srgbClr val="1D4A93"/>
              </a:solidFill>
              <a:latin typeface="Arial Narrow"/>
              <a:cs typeface="Arial Narrow"/>
            </a:endParaRPr>
          </a:p>
          <a:p>
            <a:pPr marL="0" indent="0" algn="just">
              <a:lnSpc>
                <a:spcPct val="120000"/>
              </a:lnSpc>
              <a:spcBef>
                <a:spcPts val="0"/>
              </a:spcBef>
              <a:buNone/>
            </a:pPr>
            <a:r>
              <a:rPr lang="en-US" sz="1500" dirty="0">
                <a:solidFill>
                  <a:srgbClr val="1D4A93"/>
                </a:solidFill>
                <a:latin typeface="Arial"/>
                <a:cs typeface="Arial"/>
              </a:rPr>
              <a:t>PAF was founded in 1996 by Nancy Davenport-Ennis and Jack Ennis </a:t>
            </a:r>
            <a:br>
              <a:rPr lang="en-US" sz="1500" dirty="0">
                <a:solidFill>
                  <a:srgbClr val="1D4A93"/>
                </a:solidFill>
                <a:latin typeface="Arial"/>
                <a:cs typeface="Arial"/>
              </a:rPr>
            </a:br>
            <a:r>
              <a:rPr lang="en-US" sz="1500" dirty="0">
                <a:solidFill>
                  <a:srgbClr val="1D4A93"/>
                </a:solidFill>
                <a:latin typeface="Arial"/>
                <a:cs typeface="Arial"/>
              </a:rPr>
              <a:t>to help address the issues faced by patients like their friend Cheryl Grimmel who had to battle not only her breast cancer but for access to affordable treatments. In PAF’s first year Nancy and a part-time volunteer staff of 2 provided case management assistance to 157 patients with access barriers to prescribed care. Fast-forward to 2018, we’ve helped a cumulative total of more than 1.2 million patients nationwide with support provided by more than 200 staff. </a:t>
            </a:r>
          </a:p>
          <a:p>
            <a:endParaRPr lang="en-US" sz="1400" dirty="0"/>
          </a:p>
        </p:txBody>
      </p:sp>
      <p:sp>
        <p:nvSpPr>
          <p:cNvPr id="5" name="Slide Number Placeholder 4"/>
          <p:cNvSpPr>
            <a:spLocks noGrp="1"/>
          </p:cNvSpPr>
          <p:nvPr>
            <p:ph type="sldNum" sz="quarter" idx="12"/>
          </p:nvPr>
        </p:nvSpPr>
        <p:spPr/>
        <p:txBody>
          <a:bodyPr/>
          <a:lstStyle/>
          <a:p>
            <a:fld id="{29A83090-688E-4598-8F59-161FC0CCCE7C}" type="slidenum">
              <a:rPr lang="en-US" smtClean="0"/>
              <a:t>2</a:t>
            </a:fld>
            <a:endParaRPr lang="en-US"/>
          </a:p>
        </p:txBody>
      </p:sp>
      <p:cxnSp>
        <p:nvCxnSpPr>
          <p:cNvPr id="7" name="Straight Connector 6"/>
          <p:cNvCxnSpPr/>
          <p:nvPr/>
        </p:nvCxnSpPr>
        <p:spPr>
          <a:xfrm>
            <a:off x="1183342" y="1093693"/>
            <a:ext cx="67056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83342" y="2839180"/>
            <a:ext cx="6813177" cy="8965"/>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182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027" y="1107433"/>
            <a:ext cx="7033683" cy="577081"/>
          </a:xfrm>
        </p:spPr>
        <p:txBody>
          <a:bodyPr>
            <a:normAutofit fontScale="90000"/>
          </a:bodyPr>
          <a:lstStyle/>
          <a:p>
            <a:r>
              <a:rPr lang="en-US" dirty="0"/>
              <a:t>About UBC</a:t>
            </a:r>
          </a:p>
        </p:txBody>
      </p:sp>
      <p:sp>
        <p:nvSpPr>
          <p:cNvPr id="5" name="Rectangle 4"/>
          <p:cNvSpPr/>
          <p:nvPr/>
        </p:nvSpPr>
        <p:spPr>
          <a:xfrm>
            <a:off x="1443604" y="2284872"/>
            <a:ext cx="8805296" cy="338554"/>
          </a:xfrm>
          <a:prstGeom prst="rect">
            <a:avLst/>
          </a:prstGeom>
        </p:spPr>
        <p:txBody>
          <a:bodyPr wrap="square">
            <a:spAutoFit/>
          </a:bodyPr>
          <a:lstStyle/>
          <a:p>
            <a:pPr marL="380985" marR="380985" defTabSz="761970"/>
            <a:r>
              <a:rPr lang="en-US" sz="1600" b="1" dirty="0">
                <a:solidFill>
                  <a:schemeClr val="accent4"/>
                </a:solidFill>
                <a:latin typeface="Arial" panose="020B0604020202020204"/>
                <a:ea typeface="Calibri" panose="020F0502020204030204" pitchFamily="34" charset="0"/>
              </a:rPr>
              <a:t>Our Mission:</a:t>
            </a:r>
            <a:endParaRPr lang="en-US" sz="1600" dirty="0">
              <a:solidFill>
                <a:srgbClr val="1B3766"/>
              </a:solidFill>
              <a:latin typeface="Arial" panose="020B0604020202020204"/>
              <a:ea typeface="Calibri" panose="020F0502020204030204" pitchFamily="34" charset="0"/>
            </a:endParaRPr>
          </a:p>
        </p:txBody>
      </p:sp>
      <p:sp>
        <p:nvSpPr>
          <p:cNvPr id="6" name="object 4"/>
          <p:cNvSpPr txBox="1">
            <a:spLocks/>
          </p:cNvSpPr>
          <p:nvPr/>
        </p:nvSpPr>
        <p:spPr>
          <a:xfrm>
            <a:off x="1899027" y="1930832"/>
            <a:ext cx="6951877" cy="276999"/>
          </a:xfrm>
          <a:prstGeom prst="rect">
            <a:avLst/>
          </a:prstGeom>
        </p:spPr>
        <p:txBody>
          <a:bodyPr vert="horz" wrap="square" lIns="0" tIns="0" rIns="0" bIns="0" rtlCol="0" anchor="b">
            <a:spAutoFit/>
          </a:bodyPr>
          <a:lstStyle>
            <a:lvl1pPr eaLnBrk="1" hangingPunct="1">
              <a:defRPr sz="3667" b="1" cap="none" baseline="0">
                <a:solidFill>
                  <a:schemeClr val="tx2"/>
                </a:solidFill>
                <a:latin typeface="+mj-lt"/>
                <a:ea typeface="+mj-ea"/>
                <a:cs typeface="+mj-cs"/>
              </a:defRPr>
            </a:lvl1pPr>
          </a:lstStyle>
          <a:p>
            <a:r>
              <a:rPr lang="en-US" sz="1800" kern="0" dirty="0"/>
              <a:t>PATIENTS FIRST. </a:t>
            </a:r>
            <a:r>
              <a:rPr lang="en-US" sz="1800" kern="0" dirty="0">
                <a:solidFill>
                  <a:srgbClr val="C00000"/>
                </a:solidFill>
              </a:rPr>
              <a:t>POWERED BY EVIDENCE.</a:t>
            </a:r>
          </a:p>
        </p:txBody>
      </p:sp>
      <p:sp>
        <p:nvSpPr>
          <p:cNvPr id="8" name="Text Placeholder 6"/>
          <p:cNvSpPr>
            <a:spLocks noGrp="1"/>
          </p:cNvSpPr>
          <p:nvPr>
            <p:ph type="body" sz="quarter" idx="10"/>
          </p:nvPr>
        </p:nvSpPr>
        <p:spPr>
          <a:xfrm>
            <a:off x="2295954" y="2347067"/>
            <a:ext cx="4539163" cy="1771947"/>
          </a:xfrm>
        </p:spPr>
        <p:txBody>
          <a:bodyPr anchor="ctr"/>
          <a:lstStyle/>
          <a:p>
            <a:pPr marL="238115" indent="-238115">
              <a:buFont typeface="Wingdings" panose="05000000000000000000" pitchFamily="2" charset="2"/>
              <a:buChar char="ü"/>
            </a:pPr>
            <a:r>
              <a:rPr lang="en-US" sz="1333" dirty="0"/>
              <a:t>Deliver evidence of </a:t>
            </a:r>
            <a:r>
              <a:rPr lang="en-US" sz="1333" b="1" dirty="0"/>
              <a:t>safe &amp; effective use </a:t>
            </a:r>
            <a:r>
              <a:rPr lang="en-US" sz="1333" dirty="0"/>
              <a:t>of medications</a:t>
            </a:r>
          </a:p>
          <a:p>
            <a:pPr marL="238115" indent="-238115">
              <a:buFont typeface="Wingdings" panose="05000000000000000000" pitchFamily="2" charset="2"/>
              <a:buChar char="ü"/>
            </a:pPr>
            <a:r>
              <a:rPr lang="en-US" sz="1333" dirty="0"/>
              <a:t>Ensure </a:t>
            </a:r>
            <a:r>
              <a:rPr lang="en-US" sz="1333" b="1" dirty="0"/>
              <a:t>appropriate access </a:t>
            </a:r>
            <a:r>
              <a:rPr lang="en-US" sz="1333" dirty="0"/>
              <a:t>to therapy</a:t>
            </a:r>
          </a:p>
          <a:p>
            <a:pPr marL="238115" indent="-238115">
              <a:buFont typeface="Wingdings" panose="05000000000000000000" pitchFamily="2" charset="2"/>
              <a:buChar char="ü"/>
            </a:pPr>
            <a:r>
              <a:rPr lang="en-US" sz="1333" dirty="0"/>
              <a:t>Demonstrate </a:t>
            </a:r>
            <a:r>
              <a:rPr lang="en-US" sz="1333" b="1" dirty="0"/>
              <a:t>real world value </a:t>
            </a:r>
            <a:r>
              <a:rPr lang="en-US" sz="1333" dirty="0"/>
              <a:t>of products</a:t>
            </a:r>
          </a:p>
        </p:txBody>
      </p:sp>
      <p:sp>
        <p:nvSpPr>
          <p:cNvPr id="9" name="Rectangle 8"/>
          <p:cNvSpPr/>
          <p:nvPr/>
        </p:nvSpPr>
        <p:spPr>
          <a:xfrm>
            <a:off x="1443604" y="3949000"/>
            <a:ext cx="8805296" cy="338554"/>
          </a:xfrm>
          <a:prstGeom prst="rect">
            <a:avLst/>
          </a:prstGeom>
        </p:spPr>
        <p:txBody>
          <a:bodyPr wrap="square">
            <a:spAutoFit/>
          </a:bodyPr>
          <a:lstStyle/>
          <a:p>
            <a:pPr marL="380985" marR="380985" defTabSz="761970"/>
            <a:r>
              <a:rPr lang="en-US" sz="1600" b="1" dirty="0">
                <a:solidFill>
                  <a:schemeClr val="accent4"/>
                </a:solidFill>
                <a:latin typeface="Arial" panose="020B0604020202020204"/>
                <a:ea typeface="Calibri" panose="020F0502020204030204" pitchFamily="34" charset="0"/>
              </a:rPr>
              <a:t>Our Vision:</a:t>
            </a:r>
            <a:endParaRPr lang="en-US" sz="1600" dirty="0">
              <a:solidFill>
                <a:srgbClr val="1B3766"/>
              </a:solidFill>
              <a:latin typeface="Arial" panose="020B0604020202020204"/>
              <a:ea typeface="Calibri" panose="020F0502020204030204" pitchFamily="34" charset="0"/>
            </a:endParaRPr>
          </a:p>
        </p:txBody>
      </p:sp>
      <p:sp>
        <p:nvSpPr>
          <p:cNvPr id="10" name="Rectangle 9"/>
          <p:cNvSpPr/>
          <p:nvPr/>
        </p:nvSpPr>
        <p:spPr>
          <a:xfrm>
            <a:off x="1443604" y="4287554"/>
            <a:ext cx="6951877" cy="501676"/>
          </a:xfrm>
          <a:prstGeom prst="rect">
            <a:avLst/>
          </a:prstGeom>
        </p:spPr>
        <p:txBody>
          <a:bodyPr wrap="square">
            <a:spAutoFit/>
          </a:bodyPr>
          <a:lstStyle/>
          <a:p>
            <a:pPr marL="380985" marR="380985" defTabSz="761970"/>
            <a:r>
              <a:rPr lang="en-US" sz="1330" dirty="0">
                <a:solidFill>
                  <a:srgbClr val="1B3766"/>
                </a:solidFill>
                <a:latin typeface="Arial" panose="020B0604020202020204"/>
                <a:ea typeface="Calibri" panose="020F0502020204030204" pitchFamily="34" charset="0"/>
              </a:rPr>
              <a:t>Be the leading provider of late stage and patient support services, focused on safety, access, and value for the biopharmaceutical industry.</a:t>
            </a:r>
          </a:p>
        </p:txBody>
      </p:sp>
      <p:sp>
        <p:nvSpPr>
          <p:cNvPr id="11" name="Oval 10"/>
          <p:cNvSpPr/>
          <p:nvPr/>
        </p:nvSpPr>
        <p:spPr>
          <a:xfrm>
            <a:off x="1899027" y="5046390"/>
            <a:ext cx="1133475" cy="1133475"/>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2003</a:t>
            </a:r>
          </a:p>
        </p:txBody>
      </p:sp>
      <p:sp>
        <p:nvSpPr>
          <p:cNvPr id="12" name="Oval 11"/>
          <p:cNvSpPr/>
          <p:nvPr/>
        </p:nvSpPr>
        <p:spPr>
          <a:xfrm>
            <a:off x="3432060" y="5046390"/>
            <a:ext cx="1133475" cy="1133475"/>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t>&gt;1900</a:t>
            </a:r>
          </a:p>
        </p:txBody>
      </p:sp>
      <p:sp>
        <p:nvSpPr>
          <p:cNvPr id="13" name="Rectangle 12"/>
          <p:cNvSpPr/>
          <p:nvPr/>
        </p:nvSpPr>
        <p:spPr>
          <a:xfrm>
            <a:off x="1899027" y="6294804"/>
            <a:ext cx="1772121" cy="276999"/>
          </a:xfrm>
          <a:prstGeom prst="rect">
            <a:avLst/>
          </a:prstGeom>
        </p:spPr>
        <p:txBody>
          <a:bodyPr wrap="square">
            <a:spAutoFit/>
          </a:bodyPr>
          <a:lstStyle/>
          <a:p>
            <a:pPr marR="380985" defTabSz="761970"/>
            <a:r>
              <a:rPr lang="en-US" sz="1200" b="1" dirty="0">
                <a:solidFill>
                  <a:schemeClr val="accent4"/>
                </a:solidFill>
                <a:latin typeface="Arial" panose="020B0604020202020204"/>
                <a:ea typeface="Calibri" panose="020F0502020204030204" pitchFamily="34" charset="0"/>
              </a:rPr>
              <a:t>Year Founded</a:t>
            </a:r>
            <a:endParaRPr lang="en-US" sz="1200" dirty="0">
              <a:solidFill>
                <a:srgbClr val="1B3766"/>
              </a:solidFill>
              <a:latin typeface="Arial" panose="020B0604020202020204"/>
              <a:ea typeface="Calibri" panose="020F0502020204030204" pitchFamily="34" charset="0"/>
            </a:endParaRPr>
          </a:p>
        </p:txBody>
      </p:sp>
      <p:sp>
        <p:nvSpPr>
          <p:cNvPr id="14" name="Rectangle 13"/>
          <p:cNvSpPr/>
          <p:nvPr/>
        </p:nvSpPr>
        <p:spPr>
          <a:xfrm>
            <a:off x="3518748" y="6298525"/>
            <a:ext cx="1772121" cy="276999"/>
          </a:xfrm>
          <a:prstGeom prst="rect">
            <a:avLst/>
          </a:prstGeom>
        </p:spPr>
        <p:txBody>
          <a:bodyPr wrap="square">
            <a:spAutoFit/>
          </a:bodyPr>
          <a:lstStyle/>
          <a:p>
            <a:pPr marR="380985" defTabSz="761970"/>
            <a:r>
              <a:rPr lang="en-US" sz="1200" b="1" dirty="0">
                <a:solidFill>
                  <a:schemeClr val="accent4"/>
                </a:solidFill>
                <a:latin typeface="Arial" panose="020B0604020202020204"/>
                <a:ea typeface="Calibri" panose="020F0502020204030204" pitchFamily="34" charset="0"/>
              </a:rPr>
              <a:t>Employees</a:t>
            </a:r>
            <a:endParaRPr lang="en-US" sz="1200" dirty="0">
              <a:solidFill>
                <a:srgbClr val="1B3766"/>
              </a:solidFill>
              <a:latin typeface="Arial" panose="020B0604020202020204"/>
              <a:ea typeface="Calibri" panose="020F0502020204030204" pitchFamily="34" charset="0"/>
            </a:endParaRPr>
          </a:p>
        </p:txBody>
      </p:sp>
      <p:sp>
        <p:nvSpPr>
          <p:cNvPr id="15" name="Oval 14"/>
          <p:cNvSpPr/>
          <p:nvPr/>
        </p:nvSpPr>
        <p:spPr>
          <a:xfrm>
            <a:off x="4965093" y="5044530"/>
            <a:ext cx="1133475" cy="1133475"/>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b="1" dirty="0"/>
              <a:t>12</a:t>
            </a:r>
          </a:p>
        </p:txBody>
      </p:sp>
      <p:sp>
        <p:nvSpPr>
          <p:cNvPr id="16" name="Rectangle 15"/>
          <p:cNvSpPr/>
          <p:nvPr/>
        </p:nvSpPr>
        <p:spPr>
          <a:xfrm>
            <a:off x="4919542" y="6294805"/>
            <a:ext cx="1772121" cy="276999"/>
          </a:xfrm>
          <a:prstGeom prst="rect">
            <a:avLst/>
          </a:prstGeom>
        </p:spPr>
        <p:txBody>
          <a:bodyPr wrap="square">
            <a:spAutoFit/>
          </a:bodyPr>
          <a:lstStyle/>
          <a:p>
            <a:pPr marR="380985" defTabSz="761970"/>
            <a:r>
              <a:rPr lang="en-US" sz="1200" b="1" dirty="0">
                <a:solidFill>
                  <a:schemeClr val="accent4"/>
                </a:solidFill>
                <a:latin typeface="Arial" panose="020B0604020202020204"/>
                <a:ea typeface="Calibri" panose="020F0502020204030204" pitchFamily="34" charset="0"/>
              </a:rPr>
              <a:t>Offices Globally</a:t>
            </a:r>
            <a:endParaRPr lang="en-US" sz="1200" dirty="0">
              <a:solidFill>
                <a:srgbClr val="1B3766"/>
              </a:solidFill>
              <a:latin typeface="Arial" panose="020B0604020202020204"/>
              <a:ea typeface="Calibri" panose="020F0502020204030204" pitchFamily="34" charset="0"/>
            </a:endParaRPr>
          </a:p>
        </p:txBody>
      </p:sp>
      <p:sp>
        <p:nvSpPr>
          <p:cNvPr id="17" name="Oval 16"/>
          <p:cNvSpPr/>
          <p:nvPr/>
        </p:nvSpPr>
        <p:spPr>
          <a:xfrm>
            <a:off x="6498126" y="5044530"/>
            <a:ext cx="1133475" cy="1133475"/>
          </a:xfrm>
          <a:prstGeom prst="ellipse">
            <a:avLst/>
          </a:prstGeom>
          <a:solidFill>
            <a:schemeClr val="accent3">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Pharma &amp; Biotech</a:t>
            </a:r>
          </a:p>
        </p:txBody>
      </p:sp>
      <p:sp>
        <p:nvSpPr>
          <p:cNvPr id="18" name="Rectangle 17"/>
          <p:cNvSpPr/>
          <p:nvPr/>
        </p:nvSpPr>
        <p:spPr>
          <a:xfrm>
            <a:off x="6590373" y="6307604"/>
            <a:ext cx="1772121" cy="276999"/>
          </a:xfrm>
          <a:prstGeom prst="rect">
            <a:avLst/>
          </a:prstGeom>
        </p:spPr>
        <p:txBody>
          <a:bodyPr wrap="square">
            <a:spAutoFit/>
          </a:bodyPr>
          <a:lstStyle/>
          <a:p>
            <a:pPr marR="380985" defTabSz="761970"/>
            <a:r>
              <a:rPr lang="en-US" sz="1200" b="1" dirty="0">
                <a:solidFill>
                  <a:schemeClr val="accent4"/>
                </a:solidFill>
                <a:latin typeface="Arial" panose="020B0604020202020204"/>
                <a:ea typeface="Calibri" panose="020F0502020204030204" pitchFamily="34" charset="0"/>
              </a:rPr>
              <a:t>Our Clients</a:t>
            </a:r>
            <a:endParaRPr lang="en-US" sz="1200" dirty="0">
              <a:solidFill>
                <a:srgbClr val="1B3766"/>
              </a:solidFill>
              <a:latin typeface="Arial" panose="020B0604020202020204"/>
              <a:ea typeface="Calibri" panose="020F0502020204030204" pitchFamily="34"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425" y="5211217"/>
            <a:ext cx="2359648" cy="800100"/>
          </a:xfrm>
          <a:prstGeom prst="rect">
            <a:avLst/>
          </a:prstGeom>
        </p:spPr>
      </p:pic>
    </p:spTree>
    <p:extLst>
      <p:ext uri="{BB962C8B-B14F-4D97-AF65-F5344CB8AC3E}">
        <p14:creationId xmlns:p14="http://schemas.microsoft.com/office/powerpoint/2010/main" val="259232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Journey </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t="4410"/>
          <a:stretch/>
        </p:blipFill>
        <p:spPr>
          <a:xfrm>
            <a:off x="1597892" y="1673941"/>
            <a:ext cx="9144000" cy="3781887"/>
          </a:xfrm>
          <a:prstGeom prst="rect">
            <a:avLst/>
          </a:prstGeom>
          <a:solidFill>
            <a:schemeClr val="accent5"/>
          </a:solidFill>
          <a:ln>
            <a:noFill/>
          </a:ln>
        </p:spPr>
      </p:pic>
      <p:sp>
        <p:nvSpPr>
          <p:cNvPr id="4" name="AutoShape 281"/>
          <p:cNvSpPr>
            <a:spLocks noChangeAspect="1" noChangeArrowheads="1" noTextEdit="1"/>
          </p:cNvSpPr>
          <p:nvPr/>
        </p:nvSpPr>
        <p:spPr bwMode="auto">
          <a:xfrm>
            <a:off x="1928018" y="2306629"/>
            <a:ext cx="4921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 name="TextBox 4"/>
          <p:cNvSpPr txBox="1"/>
          <p:nvPr/>
        </p:nvSpPr>
        <p:spPr>
          <a:xfrm>
            <a:off x="2626592" y="1846925"/>
            <a:ext cx="353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endParaRPr>
          </a:p>
        </p:txBody>
      </p:sp>
      <p:grpSp>
        <p:nvGrpSpPr>
          <p:cNvPr id="6" name="Group 282"/>
          <p:cNvGrpSpPr>
            <a:grpSpLocks noChangeAspect="1"/>
          </p:cNvGrpSpPr>
          <p:nvPr/>
        </p:nvGrpSpPr>
        <p:grpSpPr bwMode="auto">
          <a:xfrm>
            <a:off x="4783388" y="2866142"/>
            <a:ext cx="495300" cy="885825"/>
            <a:chOff x="2723" y="1881"/>
            <a:chExt cx="312" cy="558"/>
          </a:xfrm>
        </p:grpSpPr>
        <p:sp>
          <p:nvSpPr>
            <p:cNvPr id="7" name="AutoShape 281"/>
            <p:cNvSpPr>
              <a:spLocks noChangeAspect="1" noChangeArrowheads="1" noTextEdit="1"/>
            </p:cNvSpPr>
            <p:nvPr/>
          </p:nvSpPr>
          <p:spPr bwMode="auto">
            <a:xfrm>
              <a:off x="2725" y="1881"/>
              <a:ext cx="31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283"/>
            <p:cNvSpPr>
              <a:spLocks noEditPoints="1"/>
            </p:cNvSpPr>
            <p:nvPr/>
          </p:nvSpPr>
          <p:spPr bwMode="auto">
            <a:xfrm>
              <a:off x="2723" y="1883"/>
              <a:ext cx="312" cy="554"/>
            </a:xfrm>
            <a:custGeom>
              <a:avLst/>
              <a:gdLst>
                <a:gd name="T0" fmla="*/ 81 w 163"/>
                <a:gd name="T1" fmla="*/ 0 h 292"/>
                <a:gd name="T2" fmla="*/ 0 w 163"/>
                <a:gd name="T3" fmla="*/ 81 h 292"/>
                <a:gd name="T4" fmla="*/ 10 w 163"/>
                <a:gd name="T5" fmla="*/ 122 h 292"/>
                <a:gd name="T6" fmla="*/ 81 w 163"/>
                <a:gd name="T7" fmla="*/ 292 h 292"/>
                <a:gd name="T8" fmla="*/ 149 w 163"/>
                <a:gd name="T9" fmla="*/ 133 h 292"/>
                <a:gd name="T10" fmla="*/ 163 w 163"/>
                <a:gd name="T11" fmla="*/ 81 h 292"/>
                <a:gd name="T12" fmla="*/ 81 w 163"/>
                <a:gd name="T13" fmla="*/ 0 h 292"/>
                <a:gd name="T14" fmla="*/ 81 w 163"/>
                <a:gd name="T15" fmla="*/ 128 h 292"/>
                <a:gd name="T16" fmla="*/ 35 w 163"/>
                <a:gd name="T17" fmla="*/ 82 h 292"/>
                <a:gd name="T18" fmla="*/ 81 w 163"/>
                <a:gd name="T19" fmla="*/ 35 h 292"/>
                <a:gd name="T20" fmla="*/ 128 w 163"/>
                <a:gd name="T21" fmla="*/ 82 h 292"/>
                <a:gd name="T22" fmla="*/ 81 w 163"/>
                <a:gd name="T23" fmla="*/ 12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92">
                  <a:moveTo>
                    <a:pt x="81" y="0"/>
                  </a:moveTo>
                  <a:cubicBezTo>
                    <a:pt x="37" y="0"/>
                    <a:pt x="0" y="36"/>
                    <a:pt x="0" y="81"/>
                  </a:cubicBezTo>
                  <a:cubicBezTo>
                    <a:pt x="0" y="94"/>
                    <a:pt x="10" y="120"/>
                    <a:pt x="10" y="122"/>
                  </a:cubicBezTo>
                  <a:cubicBezTo>
                    <a:pt x="36" y="191"/>
                    <a:pt x="81" y="292"/>
                    <a:pt x="81" y="292"/>
                  </a:cubicBezTo>
                  <a:cubicBezTo>
                    <a:pt x="81" y="292"/>
                    <a:pt x="129" y="181"/>
                    <a:pt x="149" y="133"/>
                  </a:cubicBezTo>
                  <a:cubicBezTo>
                    <a:pt x="156" y="117"/>
                    <a:pt x="163" y="94"/>
                    <a:pt x="163" y="81"/>
                  </a:cubicBezTo>
                  <a:cubicBezTo>
                    <a:pt x="163" y="36"/>
                    <a:pt x="126" y="0"/>
                    <a:pt x="81" y="0"/>
                  </a:cubicBezTo>
                  <a:close/>
                  <a:moveTo>
                    <a:pt x="81" y="128"/>
                  </a:moveTo>
                  <a:cubicBezTo>
                    <a:pt x="56" y="128"/>
                    <a:pt x="35" y="108"/>
                    <a:pt x="35" y="82"/>
                  </a:cubicBezTo>
                  <a:cubicBezTo>
                    <a:pt x="35" y="56"/>
                    <a:pt x="56" y="35"/>
                    <a:pt x="81" y="35"/>
                  </a:cubicBezTo>
                  <a:cubicBezTo>
                    <a:pt x="107" y="35"/>
                    <a:pt x="128" y="56"/>
                    <a:pt x="128" y="82"/>
                  </a:cubicBezTo>
                  <a:cubicBezTo>
                    <a:pt x="128" y="108"/>
                    <a:pt x="107" y="128"/>
                    <a:pt x="81" y="1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Oval 284"/>
            <p:cNvSpPr>
              <a:spLocks noChangeArrowheads="1"/>
            </p:cNvSpPr>
            <p:nvPr/>
          </p:nvSpPr>
          <p:spPr bwMode="auto">
            <a:xfrm>
              <a:off x="2763" y="1923"/>
              <a:ext cx="232" cy="2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282"/>
          <p:cNvGrpSpPr>
            <a:grpSpLocks noChangeAspect="1"/>
          </p:cNvGrpSpPr>
          <p:nvPr/>
        </p:nvGrpSpPr>
        <p:grpSpPr bwMode="auto">
          <a:xfrm>
            <a:off x="6395892" y="2419439"/>
            <a:ext cx="495300" cy="885825"/>
            <a:chOff x="2723" y="1881"/>
            <a:chExt cx="312" cy="558"/>
          </a:xfrm>
        </p:grpSpPr>
        <p:sp>
          <p:nvSpPr>
            <p:cNvPr id="11" name="AutoShape 281"/>
            <p:cNvSpPr>
              <a:spLocks noChangeAspect="1" noChangeArrowheads="1" noTextEdit="1"/>
            </p:cNvSpPr>
            <p:nvPr/>
          </p:nvSpPr>
          <p:spPr bwMode="auto">
            <a:xfrm>
              <a:off x="2725" y="1881"/>
              <a:ext cx="31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283"/>
            <p:cNvSpPr>
              <a:spLocks noEditPoints="1"/>
            </p:cNvSpPr>
            <p:nvPr/>
          </p:nvSpPr>
          <p:spPr bwMode="auto">
            <a:xfrm>
              <a:off x="2723" y="1883"/>
              <a:ext cx="312" cy="554"/>
            </a:xfrm>
            <a:custGeom>
              <a:avLst/>
              <a:gdLst>
                <a:gd name="T0" fmla="*/ 81 w 163"/>
                <a:gd name="T1" fmla="*/ 0 h 292"/>
                <a:gd name="T2" fmla="*/ 0 w 163"/>
                <a:gd name="T3" fmla="*/ 81 h 292"/>
                <a:gd name="T4" fmla="*/ 10 w 163"/>
                <a:gd name="T5" fmla="*/ 122 h 292"/>
                <a:gd name="T6" fmla="*/ 81 w 163"/>
                <a:gd name="T7" fmla="*/ 292 h 292"/>
                <a:gd name="T8" fmla="*/ 149 w 163"/>
                <a:gd name="T9" fmla="*/ 133 h 292"/>
                <a:gd name="T10" fmla="*/ 163 w 163"/>
                <a:gd name="T11" fmla="*/ 81 h 292"/>
                <a:gd name="T12" fmla="*/ 81 w 163"/>
                <a:gd name="T13" fmla="*/ 0 h 292"/>
                <a:gd name="T14" fmla="*/ 81 w 163"/>
                <a:gd name="T15" fmla="*/ 128 h 292"/>
                <a:gd name="T16" fmla="*/ 35 w 163"/>
                <a:gd name="T17" fmla="*/ 82 h 292"/>
                <a:gd name="T18" fmla="*/ 81 w 163"/>
                <a:gd name="T19" fmla="*/ 35 h 292"/>
                <a:gd name="T20" fmla="*/ 128 w 163"/>
                <a:gd name="T21" fmla="*/ 82 h 292"/>
                <a:gd name="T22" fmla="*/ 81 w 163"/>
                <a:gd name="T23" fmla="*/ 12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92">
                  <a:moveTo>
                    <a:pt x="81" y="0"/>
                  </a:moveTo>
                  <a:cubicBezTo>
                    <a:pt x="37" y="0"/>
                    <a:pt x="0" y="36"/>
                    <a:pt x="0" y="81"/>
                  </a:cubicBezTo>
                  <a:cubicBezTo>
                    <a:pt x="0" y="94"/>
                    <a:pt x="10" y="120"/>
                    <a:pt x="10" y="122"/>
                  </a:cubicBezTo>
                  <a:cubicBezTo>
                    <a:pt x="36" y="191"/>
                    <a:pt x="81" y="292"/>
                    <a:pt x="81" y="292"/>
                  </a:cubicBezTo>
                  <a:cubicBezTo>
                    <a:pt x="81" y="292"/>
                    <a:pt x="129" y="181"/>
                    <a:pt x="149" y="133"/>
                  </a:cubicBezTo>
                  <a:cubicBezTo>
                    <a:pt x="156" y="117"/>
                    <a:pt x="163" y="94"/>
                    <a:pt x="163" y="81"/>
                  </a:cubicBezTo>
                  <a:cubicBezTo>
                    <a:pt x="163" y="36"/>
                    <a:pt x="126" y="0"/>
                    <a:pt x="81" y="0"/>
                  </a:cubicBezTo>
                  <a:close/>
                  <a:moveTo>
                    <a:pt x="81" y="128"/>
                  </a:moveTo>
                  <a:cubicBezTo>
                    <a:pt x="56" y="128"/>
                    <a:pt x="35" y="108"/>
                    <a:pt x="35" y="82"/>
                  </a:cubicBezTo>
                  <a:cubicBezTo>
                    <a:pt x="35" y="56"/>
                    <a:pt x="56" y="35"/>
                    <a:pt x="81" y="35"/>
                  </a:cubicBezTo>
                  <a:cubicBezTo>
                    <a:pt x="107" y="35"/>
                    <a:pt x="128" y="56"/>
                    <a:pt x="128" y="82"/>
                  </a:cubicBezTo>
                  <a:cubicBezTo>
                    <a:pt x="128" y="108"/>
                    <a:pt x="107" y="128"/>
                    <a:pt x="81" y="1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Oval 284"/>
            <p:cNvSpPr>
              <a:spLocks noChangeArrowheads="1"/>
            </p:cNvSpPr>
            <p:nvPr/>
          </p:nvSpPr>
          <p:spPr bwMode="auto">
            <a:xfrm>
              <a:off x="2771" y="1923"/>
              <a:ext cx="232" cy="2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4" name="TextBox 13"/>
          <p:cNvSpPr txBox="1"/>
          <p:nvPr/>
        </p:nvSpPr>
        <p:spPr>
          <a:xfrm>
            <a:off x="5947505" y="3262663"/>
            <a:ext cx="14466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glow rad="177800">
                    <a:prstClr val="white"/>
                  </a:glow>
                  <a:outerShdw blurRad="50800" dist="50800" dir="5400000" algn="ctr" rotWithShape="0">
                    <a:prstClr val="white"/>
                  </a:outerShdw>
                </a:effectLst>
                <a:uLnTx/>
                <a:uFillTx/>
                <a:latin typeface="Arial" panose="020B0604020202020204"/>
                <a:ea typeface="+mn-ea"/>
                <a:cs typeface="+mn-cs"/>
              </a:rPr>
              <a:t>Specialists</a:t>
            </a:r>
          </a:p>
        </p:txBody>
      </p:sp>
      <p:sp>
        <p:nvSpPr>
          <p:cNvPr id="16" name="TextBox 15"/>
          <p:cNvSpPr txBox="1"/>
          <p:nvPr/>
        </p:nvSpPr>
        <p:spPr>
          <a:xfrm>
            <a:off x="4163415" y="3843633"/>
            <a:ext cx="17342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glow rad="177800">
                    <a:prstClr val="white"/>
                  </a:glow>
                  <a:outerShdw blurRad="50800" dist="50800" dir="5400000" algn="ctr" rotWithShape="0">
                    <a:prstClr val="white"/>
                  </a:outerShdw>
                </a:effectLst>
                <a:uLnTx/>
                <a:uFillTx/>
                <a:latin typeface="Arial" panose="020B0604020202020204"/>
                <a:ea typeface="+mn-ea"/>
                <a:cs typeface="+mn-cs"/>
              </a:rPr>
              <a:t>Lab</a:t>
            </a:r>
          </a:p>
        </p:txBody>
      </p:sp>
      <p:grpSp>
        <p:nvGrpSpPr>
          <p:cNvPr id="17" name="Group 282"/>
          <p:cNvGrpSpPr>
            <a:grpSpLocks noChangeAspect="1"/>
          </p:cNvGrpSpPr>
          <p:nvPr/>
        </p:nvGrpSpPr>
        <p:grpSpPr bwMode="auto">
          <a:xfrm>
            <a:off x="3375586" y="2504046"/>
            <a:ext cx="495300" cy="885825"/>
            <a:chOff x="2723" y="1881"/>
            <a:chExt cx="312" cy="558"/>
          </a:xfrm>
        </p:grpSpPr>
        <p:sp>
          <p:nvSpPr>
            <p:cNvPr id="18" name="AutoShape 281"/>
            <p:cNvSpPr>
              <a:spLocks noChangeAspect="1" noChangeArrowheads="1" noTextEdit="1"/>
            </p:cNvSpPr>
            <p:nvPr/>
          </p:nvSpPr>
          <p:spPr bwMode="auto">
            <a:xfrm>
              <a:off x="2725" y="1881"/>
              <a:ext cx="31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283"/>
            <p:cNvSpPr>
              <a:spLocks noEditPoints="1"/>
            </p:cNvSpPr>
            <p:nvPr/>
          </p:nvSpPr>
          <p:spPr bwMode="auto">
            <a:xfrm>
              <a:off x="2723" y="1883"/>
              <a:ext cx="312" cy="554"/>
            </a:xfrm>
            <a:custGeom>
              <a:avLst/>
              <a:gdLst>
                <a:gd name="T0" fmla="*/ 81 w 163"/>
                <a:gd name="T1" fmla="*/ 0 h 292"/>
                <a:gd name="T2" fmla="*/ 0 w 163"/>
                <a:gd name="T3" fmla="*/ 81 h 292"/>
                <a:gd name="T4" fmla="*/ 10 w 163"/>
                <a:gd name="T5" fmla="*/ 122 h 292"/>
                <a:gd name="T6" fmla="*/ 81 w 163"/>
                <a:gd name="T7" fmla="*/ 292 h 292"/>
                <a:gd name="T8" fmla="*/ 149 w 163"/>
                <a:gd name="T9" fmla="*/ 133 h 292"/>
                <a:gd name="T10" fmla="*/ 163 w 163"/>
                <a:gd name="T11" fmla="*/ 81 h 292"/>
                <a:gd name="T12" fmla="*/ 81 w 163"/>
                <a:gd name="T13" fmla="*/ 0 h 292"/>
                <a:gd name="T14" fmla="*/ 81 w 163"/>
                <a:gd name="T15" fmla="*/ 128 h 292"/>
                <a:gd name="T16" fmla="*/ 35 w 163"/>
                <a:gd name="T17" fmla="*/ 82 h 292"/>
                <a:gd name="T18" fmla="*/ 81 w 163"/>
                <a:gd name="T19" fmla="*/ 35 h 292"/>
                <a:gd name="T20" fmla="*/ 128 w 163"/>
                <a:gd name="T21" fmla="*/ 82 h 292"/>
                <a:gd name="T22" fmla="*/ 81 w 163"/>
                <a:gd name="T23" fmla="*/ 12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92">
                  <a:moveTo>
                    <a:pt x="81" y="0"/>
                  </a:moveTo>
                  <a:cubicBezTo>
                    <a:pt x="37" y="0"/>
                    <a:pt x="0" y="36"/>
                    <a:pt x="0" y="81"/>
                  </a:cubicBezTo>
                  <a:cubicBezTo>
                    <a:pt x="0" y="94"/>
                    <a:pt x="10" y="120"/>
                    <a:pt x="10" y="122"/>
                  </a:cubicBezTo>
                  <a:cubicBezTo>
                    <a:pt x="36" y="191"/>
                    <a:pt x="81" y="292"/>
                    <a:pt x="81" y="292"/>
                  </a:cubicBezTo>
                  <a:cubicBezTo>
                    <a:pt x="81" y="292"/>
                    <a:pt x="129" y="181"/>
                    <a:pt x="149" y="133"/>
                  </a:cubicBezTo>
                  <a:cubicBezTo>
                    <a:pt x="156" y="117"/>
                    <a:pt x="163" y="94"/>
                    <a:pt x="163" y="81"/>
                  </a:cubicBezTo>
                  <a:cubicBezTo>
                    <a:pt x="163" y="36"/>
                    <a:pt x="126" y="0"/>
                    <a:pt x="81" y="0"/>
                  </a:cubicBezTo>
                  <a:close/>
                  <a:moveTo>
                    <a:pt x="81" y="128"/>
                  </a:moveTo>
                  <a:cubicBezTo>
                    <a:pt x="56" y="128"/>
                    <a:pt x="35" y="108"/>
                    <a:pt x="35" y="82"/>
                  </a:cubicBezTo>
                  <a:cubicBezTo>
                    <a:pt x="35" y="56"/>
                    <a:pt x="56" y="35"/>
                    <a:pt x="81" y="35"/>
                  </a:cubicBezTo>
                  <a:cubicBezTo>
                    <a:pt x="107" y="35"/>
                    <a:pt x="128" y="56"/>
                    <a:pt x="128" y="82"/>
                  </a:cubicBezTo>
                  <a:cubicBezTo>
                    <a:pt x="128" y="108"/>
                    <a:pt x="107" y="128"/>
                    <a:pt x="81" y="1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Oval 284"/>
            <p:cNvSpPr>
              <a:spLocks noChangeArrowheads="1"/>
            </p:cNvSpPr>
            <p:nvPr/>
          </p:nvSpPr>
          <p:spPr bwMode="auto">
            <a:xfrm>
              <a:off x="2763" y="1923"/>
              <a:ext cx="232" cy="2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1" name="TextBox 20"/>
          <p:cNvSpPr txBox="1"/>
          <p:nvPr/>
        </p:nvSpPr>
        <p:spPr>
          <a:xfrm>
            <a:off x="2763020" y="3467754"/>
            <a:ext cx="173420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glow rad="177800">
                    <a:prstClr val="white"/>
                  </a:glow>
                  <a:outerShdw blurRad="50800" dist="50800" dir="5400000" algn="ctr" rotWithShape="0">
                    <a:prstClr val="white"/>
                  </a:outerShdw>
                </a:effectLst>
                <a:uLnTx/>
                <a:uFillTx/>
                <a:latin typeface="Arial" panose="020B0604020202020204"/>
                <a:ea typeface="+mn-ea"/>
                <a:cs typeface="+mn-cs"/>
              </a:rPr>
              <a:t>Primary Care</a:t>
            </a:r>
          </a:p>
        </p:txBody>
      </p:sp>
      <p:grpSp>
        <p:nvGrpSpPr>
          <p:cNvPr id="22" name="Group 52"/>
          <p:cNvGrpSpPr>
            <a:grpSpLocks noChangeAspect="1"/>
          </p:cNvGrpSpPr>
          <p:nvPr/>
        </p:nvGrpSpPr>
        <p:grpSpPr bwMode="auto">
          <a:xfrm>
            <a:off x="3425137" y="2545975"/>
            <a:ext cx="409972" cy="411442"/>
            <a:chOff x="2199" y="2229"/>
            <a:chExt cx="558" cy="560"/>
          </a:xfrm>
          <a:solidFill>
            <a:schemeClr val="tx1"/>
          </a:solidFill>
        </p:grpSpPr>
        <p:sp>
          <p:nvSpPr>
            <p:cNvPr id="23" name="Freeform 53"/>
            <p:cNvSpPr>
              <a:spLocks/>
            </p:cNvSpPr>
            <p:nvPr/>
          </p:nvSpPr>
          <p:spPr bwMode="auto">
            <a:xfrm>
              <a:off x="2397" y="2600"/>
              <a:ext cx="34" cy="33"/>
            </a:xfrm>
            <a:custGeom>
              <a:avLst/>
              <a:gdLst>
                <a:gd name="T0" fmla="*/ 24 w 34"/>
                <a:gd name="T1" fmla="*/ 0 h 33"/>
                <a:gd name="T2" fmla="*/ 12 w 34"/>
                <a:gd name="T3" fmla="*/ 0 h 33"/>
                <a:gd name="T4" fmla="*/ 12 w 34"/>
                <a:gd name="T5" fmla="*/ 9 h 33"/>
                <a:gd name="T6" fmla="*/ 0 w 34"/>
                <a:gd name="T7" fmla="*/ 9 h 33"/>
                <a:gd name="T8" fmla="*/ 0 w 34"/>
                <a:gd name="T9" fmla="*/ 21 h 33"/>
                <a:gd name="T10" fmla="*/ 12 w 34"/>
                <a:gd name="T11" fmla="*/ 21 h 33"/>
                <a:gd name="T12" fmla="*/ 12 w 34"/>
                <a:gd name="T13" fmla="*/ 33 h 33"/>
                <a:gd name="T14" fmla="*/ 24 w 34"/>
                <a:gd name="T15" fmla="*/ 33 h 33"/>
                <a:gd name="T16" fmla="*/ 24 w 34"/>
                <a:gd name="T17" fmla="*/ 21 h 33"/>
                <a:gd name="T18" fmla="*/ 34 w 34"/>
                <a:gd name="T19" fmla="*/ 21 h 33"/>
                <a:gd name="T20" fmla="*/ 34 w 34"/>
                <a:gd name="T21" fmla="*/ 9 h 33"/>
                <a:gd name="T22" fmla="*/ 24 w 34"/>
                <a:gd name="T23" fmla="*/ 9 h 33"/>
                <a:gd name="T24" fmla="*/ 24 w 34"/>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3">
                  <a:moveTo>
                    <a:pt x="24" y="0"/>
                  </a:moveTo>
                  <a:lnTo>
                    <a:pt x="12" y="0"/>
                  </a:lnTo>
                  <a:lnTo>
                    <a:pt x="12" y="9"/>
                  </a:lnTo>
                  <a:lnTo>
                    <a:pt x="0" y="9"/>
                  </a:lnTo>
                  <a:lnTo>
                    <a:pt x="0" y="21"/>
                  </a:lnTo>
                  <a:lnTo>
                    <a:pt x="12" y="21"/>
                  </a:lnTo>
                  <a:lnTo>
                    <a:pt x="12" y="33"/>
                  </a:lnTo>
                  <a:lnTo>
                    <a:pt x="24" y="33"/>
                  </a:lnTo>
                  <a:lnTo>
                    <a:pt x="24" y="21"/>
                  </a:lnTo>
                  <a:lnTo>
                    <a:pt x="34" y="21"/>
                  </a:lnTo>
                  <a:lnTo>
                    <a:pt x="34" y="9"/>
                  </a:lnTo>
                  <a:lnTo>
                    <a:pt x="24" y="9"/>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54"/>
            <p:cNvSpPr>
              <a:spLocks noEditPoints="1"/>
            </p:cNvSpPr>
            <p:nvPr/>
          </p:nvSpPr>
          <p:spPr bwMode="auto">
            <a:xfrm>
              <a:off x="2199" y="2229"/>
              <a:ext cx="558" cy="560"/>
            </a:xfrm>
            <a:custGeom>
              <a:avLst/>
              <a:gdLst>
                <a:gd name="T0" fmla="*/ 0 w 236"/>
                <a:gd name="T1" fmla="*/ 119 h 237"/>
                <a:gd name="T2" fmla="*/ 236 w 236"/>
                <a:gd name="T3" fmla="*/ 119 h 237"/>
                <a:gd name="T4" fmla="*/ 88 w 236"/>
                <a:gd name="T5" fmla="*/ 84 h 237"/>
                <a:gd name="T6" fmla="*/ 91 w 236"/>
                <a:gd name="T7" fmla="*/ 82 h 237"/>
                <a:gd name="T8" fmla="*/ 91 w 236"/>
                <a:gd name="T9" fmla="*/ 82 h 237"/>
                <a:gd name="T10" fmla="*/ 94 w 236"/>
                <a:gd name="T11" fmla="*/ 65 h 237"/>
                <a:gd name="T12" fmla="*/ 142 w 236"/>
                <a:gd name="T13" fmla="*/ 65 h 237"/>
                <a:gd name="T14" fmla="*/ 145 w 236"/>
                <a:gd name="T15" fmla="*/ 82 h 237"/>
                <a:gd name="T16" fmla="*/ 146 w 236"/>
                <a:gd name="T17" fmla="*/ 82 h 237"/>
                <a:gd name="T18" fmla="*/ 149 w 236"/>
                <a:gd name="T19" fmla="*/ 84 h 237"/>
                <a:gd name="T20" fmla="*/ 147 w 236"/>
                <a:gd name="T21" fmla="*/ 89 h 237"/>
                <a:gd name="T22" fmla="*/ 142 w 236"/>
                <a:gd name="T23" fmla="*/ 101 h 237"/>
                <a:gd name="T24" fmla="*/ 142 w 236"/>
                <a:gd name="T25" fmla="*/ 101 h 237"/>
                <a:gd name="T26" fmla="*/ 140 w 236"/>
                <a:gd name="T27" fmla="*/ 114 h 237"/>
                <a:gd name="T28" fmla="*/ 131 w 236"/>
                <a:gd name="T29" fmla="*/ 123 h 237"/>
                <a:gd name="T30" fmla="*/ 118 w 236"/>
                <a:gd name="T31" fmla="*/ 129 h 237"/>
                <a:gd name="T32" fmla="*/ 106 w 236"/>
                <a:gd name="T33" fmla="*/ 123 h 237"/>
                <a:gd name="T34" fmla="*/ 97 w 236"/>
                <a:gd name="T35" fmla="*/ 114 h 237"/>
                <a:gd name="T36" fmla="*/ 95 w 236"/>
                <a:gd name="T37" fmla="*/ 101 h 237"/>
                <a:gd name="T38" fmla="*/ 95 w 236"/>
                <a:gd name="T39" fmla="*/ 101 h 237"/>
                <a:gd name="T40" fmla="*/ 90 w 236"/>
                <a:gd name="T41" fmla="*/ 93 h 237"/>
                <a:gd name="T42" fmla="*/ 89 w 236"/>
                <a:gd name="T43" fmla="*/ 88 h 237"/>
                <a:gd name="T44" fmla="*/ 116 w 236"/>
                <a:gd name="T45" fmla="*/ 148 h 237"/>
                <a:gd name="T46" fmla="*/ 97 w 236"/>
                <a:gd name="T47" fmla="*/ 139 h 237"/>
                <a:gd name="T48" fmla="*/ 100 w 236"/>
                <a:gd name="T49" fmla="*/ 126 h 237"/>
                <a:gd name="T50" fmla="*/ 100 w 236"/>
                <a:gd name="T51" fmla="*/ 120 h 237"/>
                <a:gd name="T52" fmla="*/ 105 w 236"/>
                <a:gd name="T53" fmla="*/ 124 h 237"/>
                <a:gd name="T54" fmla="*/ 118 w 236"/>
                <a:gd name="T55" fmla="*/ 130 h 237"/>
                <a:gd name="T56" fmla="*/ 118 w 236"/>
                <a:gd name="T57" fmla="*/ 130 h 237"/>
                <a:gd name="T58" fmla="*/ 119 w 236"/>
                <a:gd name="T59" fmla="*/ 130 h 237"/>
                <a:gd name="T60" fmla="*/ 134 w 236"/>
                <a:gd name="T61" fmla="*/ 122 h 237"/>
                <a:gd name="T62" fmla="*/ 136 w 236"/>
                <a:gd name="T63" fmla="*/ 120 h 237"/>
                <a:gd name="T64" fmla="*/ 139 w 236"/>
                <a:gd name="T65" fmla="*/ 130 h 237"/>
                <a:gd name="T66" fmla="*/ 122 w 236"/>
                <a:gd name="T67" fmla="*/ 149 h 237"/>
                <a:gd name="T68" fmla="*/ 116 w 236"/>
                <a:gd name="T69" fmla="*/ 148 h 237"/>
                <a:gd name="T70" fmla="*/ 118 w 236"/>
                <a:gd name="T71" fmla="*/ 191 h 237"/>
                <a:gd name="T72" fmla="*/ 69 w 236"/>
                <a:gd name="T73" fmla="*/ 150 h 237"/>
                <a:gd name="T74" fmla="*/ 83 w 236"/>
                <a:gd name="T75" fmla="*/ 136 h 237"/>
                <a:gd name="T76" fmla="*/ 88 w 236"/>
                <a:gd name="T77" fmla="*/ 134 h 237"/>
                <a:gd name="T78" fmla="*/ 95 w 236"/>
                <a:gd name="T79" fmla="*/ 132 h 237"/>
                <a:gd name="T80" fmla="*/ 96 w 236"/>
                <a:gd name="T81" fmla="*/ 139 h 237"/>
                <a:gd name="T82" fmla="*/ 116 w 236"/>
                <a:gd name="T83" fmla="*/ 152 h 237"/>
                <a:gd name="T84" fmla="*/ 118 w 236"/>
                <a:gd name="T85" fmla="*/ 159 h 237"/>
                <a:gd name="T86" fmla="*/ 152 w 236"/>
                <a:gd name="T87" fmla="*/ 159 h 237"/>
                <a:gd name="T88" fmla="*/ 155 w 236"/>
                <a:gd name="T89" fmla="*/ 154 h 237"/>
                <a:gd name="T90" fmla="*/ 145 w 236"/>
                <a:gd name="T91" fmla="*/ 154 h 237"/>
                <a:gd name="T92" fmla="*/ 135 w 236"/>
                <a:gd name="T93" fmla="*/ 174 h 237"/>
                <a:gd name="T94" fmla="*/ 120 w 236"/>
                <a:gd name="T95" fmla="*/ 152 h 237"/>
                <a:gd name="T96" fmla="*/ 122 w 236"/>
                <a:gd name="T97" fmla="*/ 151 h 237"/>
                <a:gd name="T98" fmla="*/ 141 w 236"/>
                <a:gd name="T99" fmla="*/ 131 h 237"/>
                <a:gd name="T100" fmla="*/ 146 w 236"/>
                <a:gd name="T101" fmla="*/ 133 h 237"/>
                <a:gd name="T102" fmla="*/ 151 w 236"/>
                <a:gd name="T103" fmla="*/ 135 h 237"/>
                <a:gd name="T104" fmla="*/ 167 w 236"/>
                <a:gd name="T105" fmla="*/ 150 h 237"/>
                <a:gd name="T106" fmla="*/ 167 w 236"/>
                <a:gd name="T107" fmla="*/ 182 h 237"/>
                <a:gd name="T108" fmla="*/ 148 w 236"/>
                <a:gd name="T109" fmla="*/ 154 h 237"/>
                <a:gd name="T110" fmla="*/ 153 w 236"/>
                <a:gd name="T111" fmla="*/ 15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6" h="237">
                  <a:moveTo>
                    <a:pt x="118" y="0"/>
                  </a:moveTo>
                  <a:cubicBezTo>
                    <a:pt x="53" y="0"/>
                    <a:pt x="0" y="53"/>
                    <a:pt x="0" y="119"/>
                  </a:cubicBezTo>
                  <a:cubicBezTo>
                    <a:pt x="0" y="184"/>
                    <a:pt x="53" y="237"/>
                    <a:pt x="118" y="237"/>
                  </a:cubicBezTo>
                  <a:cubicBezTo>
                    <a:pt x="183" y="237"/>
                    <a:pt x="236" y="184"/>
                    <a:pt x="236" y="119"/>
                  </a:cubicBezTo>
                  <a:cubicBezTo>
                    <a:pt x="236" y="53"/>
                    <a:pt x="183" y="0"/>
                    <a:pt x="118" y="0"/>
                  </a:cubicBezTo>
                  <a:close/>
                  <a:moveTo>
                    <a:pt x="88" y="84"/>
                  </a:moveTo>
                  <a:cubicBezTo>
                    <a:pt x="88" y="83"/>
                    <a:pt x="89" y="82"/>
                    <a:pt x="90" y="82"/>
                  </a:cubicBezTo>
                  <a:cubicBezTo>
                    <a:pt x="90" y="82"/>
                    <a:pt x="91" y="82"/>
                    <a:pt x="91" y="82"/>
                  </a:cubicBezTo>
                  <a:cubicBezTo>
                    <a:pt x="91" y="82"/>
                    <a:pt x="91" y="82"/>
                    <a:pt x="91" y="82"/>
                  </a:cubicBezTo>
                  <a:cubicBezTo>
                    <a:pt x="91" y="82"/>
                    <a:pt x="91" y="82"/>
                    <a:pt x="91" y="82"/>
                  </a:cubicBezTo>
                  <a:cubicBezTo>
                    <a:pt x="91" y="80"/>
                    <a:pt x="91" y="79"/>
                    <a:pt x="92" y="78"/>
                  </a:cubicBezTo>
                  <a:cubicBezTo>
                    <a:pt x="92" y="74"/>
                    <a:pt x="93" y="69"/>
                    <a:pt x="94" y="65"/>
                  </a:cubicBezTo>
                  <a:cubicBezTo>
                    <a:pt x="98" y="54"/>
                    <a:pt x="104" y="47"/>
                    <a:pt x="118" y="47"/>
                  </a:cubicBezTo>
                  <a:cubicBezTo>
                    <a:pt x="133" y="47"/>
                    <a:pt x="138" y="54"/>
                    <a:pt x="142" y="65"/>
                  </a:cubicBezTo>
                  <a:cubicBezTo>
                    <a:pt x="144" y="69"/>
                    <a:pt x="144" y="74"/>
                    <a:pt x="145" y="78"/>
                  </a:cubicBezTo>
                  <a:cubicBezTo>
                    <a:pt x="145" y="79"/>
                    <a:pt x="145" y="80"/>
                    <a:pt x="145" y="82"/>
                  </a:cubicBezTo>
                  <a:cubicBezTo>
                    <a:pt x="145" y="82"/>
                    <a:pt x="145" y="82"/>
                    <a:pt x="145" y="82"/>
                  </a:cubicBezTo>
                  <a:cubicBezTo>
                    <a:pt x="146" y="82"/>
                    <a:pt x="146" y="82"/>
                    <a:pt x="146" y="82"/>
                  </a:cubicBezTo>
                  <a:cubicBezTo>
                    <a:pt x="146" y="82"/>
                    <a:pt x="146" y="82"/>
                    <a:pt x="147" y="82"/>
                  </a:cubicBezTo>
                  <a:cubicBezTo>
                    <a:pt x="148" y="82"/>
                    <a:pt x="148" y="83"/>
                    <a:pt x="149" y="84"/>
                  </a:cubicBezTo>
                  <a:cubicBezTo>
                    <a:pt x="149" y="86"/>
                    <a:pt x="148" y="87"/>
                    <a:pt x="148" y="88"/>
                  </a:cubicBezTo>
                  <a:cubicBezTo>
                    <a:pt x="148" y="88"/>
                    <a:pt x="147" y="89"/>
                    <a:pt x="147" y="89"/>
                  </a:cubicBezTo>
                  <a:cubicBezTo>
                    <a:pt x="147" y="90"/>
                    <a:pt x="147" y="91"/>
                    <a:pt x="147" y="93"/>
                  </a:cubicBezTo>
                  <a:cubicBezTo>
                    <a:pt x="146" y="96"/>
                    <a:pt x="145" y="101"/>
                    <a:pt x="142" y="101"/>
                  </a:cubicBezTo>
                  <a:cubicBezTo>
                    <a:pt x="142" y="101"/>
                    <a:pt x="142" y="101"/>
                    <a:pt x="142" y="101"/>
                  </a:cubicBezTo>
                  <a:cubicBezTo>
                    <a:pt x="142" y="101"/>
                    <a:pt x="142" y="101"/>
                    <a:pt x="142" y="101"/>
                  </a:cubicBezTo>
                  <a:cubicBezTo>
                    <a:pt x="141" y="102"/>
                    <a:pt x="141" y="103"/>
                    <a:pt x="141" y="105"/>
                  </a:cubicBezTo>
                  <a:cubicBezTo>
                    <a:pt x="141" y="108"/>
                    <a:pt x="140" y="112"/>
                    <a:pt x="140" y="114"/>
                  </a:cubicBezTo>
                  <a:cubicBezTo>
                    <a:pt x="138" y="118"/>
                    <a:pt x="136" y="119"/>
                    <a:pt x="134" y="121"/>
                  </a:cubicBezTo>
                  <a:cubicBezTo>
                    <a:pt x="133" y="122"/>
                    <a:pt x="132" y="122"/>
                    <a:pt x="131" y="123"/>
                  </a:cubicBezTo>
                  <a:cubicBezTo>
                    <a:pt x="127" y="126"/>
                    <a:pt x="123" y="129"/>
                    <a:pt x="118" y="129"/>
                  </a:cubicBezTo>
                  <a:cubicBezTo>
                    <a:pt x="118" y="129"/>
                    <a:pt x="118" y="129"/>
                    <a:pt x="118" y="129"/>
                  </a:cubicBezTo>
                  <a:cubicBezTo>
                    <a:pt x="118" y="129"/>
                    <a:pt x="118" y="129"/>
                    <a:pt x="118" y="129"/>
                  </a:cubicBezTo>
                  <a:cubicBezTo>
                    <a:pt x="113" y="129"/>
                    <a:pt x="109" y="126"/>
                    <a:pt x="106" y="123"/>
                  </a:cubicBezTo>
                  <a:cubicBezTo>
                    <a:pt x="105" y="122"/>
                    <a:pt x="104" y="122"/>
                    <a:pt x="103" y="121"/>
                  </a:cubicBezTo>
                  <a:cubicBezTo>
                    <a:pt x="100" y="119"/>
                    <a:pt x="98" y="118"/>
                    <a:pt x="97" y="114"/>
                  </a:cubicBezTo>
                  <a:cubicBezTo>
                    <a:pt x="96" y="112"/>
                    <a:pt x="96" y="108"/>
                    <a:pt x="95" y="105"/>
                  </a:cubicBezTo>
                  <a:cubicBezTo>
                    <a:pt x="95" y="103"/>
                    <a:pt x="95" y="102"/>
                    <a:pt x="95" y="101"/>
                  </a:cubicBezTo>
                  <a:cubicBezTo>
                    <a:pt x="95" y="101"/>
                    <a:pt x="95" y="101"/>
                    <a:pt x="95" y="101"/>
                  </a:cubicBezTo>
                  <a:cubicBezTo>
                    <a:pt x="95" y="101"/>
                    <a:pt x="95" y="101"/>
                    <a:pt x="95" y="101"/>
                  </a:cubicBezTo>
                  <a:cubicBezTo>
                    <a:pt x="94" y="101"/>
                    <a:pt x="94" y="101"/>
                    <a:pt x="94" y="101"/>
                  </a:cubicBezTo>
                  <a:cubicBezTo>
                    <a:pt x="91" y="101"/>
                    <a:pt x="90" y="96"/>
                    <a:pt x="90" y="93"/>
                  </a:cubicBezTo>
                  <a:cubicBezTo>
                    <a:pt x="90" y="91"/>
                    <a:pt x="89" y="90"/>
                    <a:pt x="89" y="89"/>
                  </a:cubicBezTo>
                  <a:cubicBezTo>
                    <a:pt x="89" y="89"/>
                    <a:pt x="89" y="88"/>
                    <a:pt x="89" y="88"/>
                  </a:cubicBezTo>
                  <a:cubicBezTo>
                    <a:pt x="88" y="87"/>
                    <a:pt x="87" y="86"/>
                    <a:pt x="88" y="84"/>
                  </a:cubicBezTo>
                  <a:close/>
                  <a:moveTo>
                    <a:pt x="116" y="148"/>
                  </a:moveTo>
                  <a:cubicBezTo>
                    <a:pt x="116" y="149"/>
                    <a:pt x="116" y="149"/>
                    <a:pt x="116" y="149"/>
                  </a:cubicBezTo>
                  <a:cubicBezTo>
                    <a:pt x="105" y="149"/>
                    <a:pt x="97" y="144"/>
                    <a:pt x="97" y="139"/>
                  </a:cubicBezTo>
                  <a:cubicBezTo>
                    <a:pt x="97" y="130"/>
                    <a:pt x="97" y="130"/>
                    <a:pt x="97" y="130"/>
                  </a:cubicBezTo>
                  <a:cubicBezTo>
                    <a:pt x="98" y="129"/>
                    <a:pt x="99" y="128"/>
                    <a:pt x="100" y="126"/>
                  </a:cubicBezTo>
                  <a:cubicBezTo>
                    <a:pt x="100" y="125"/>
                    <a:pt x="100" y="122"/>
                    <a:pt x="100" y="120"/>
                  </a:cubicBezTo>
                  <a:cubicBezTo>
                    <a:pt x="100" y="120"/>
                    <a:pt x="100" y="120"/>
                    <a:pt x="100" y="120"/>
                  </a:cubicBezTo>
                  <a:cubicBezTo>
                    <a:pt x="101" y="121"/>
                    <a:pt x="102" y="121"/>
                    <a:pt x="102" y="122"/>
                  </a:cubicBezTo>
                  <a:cubicBezTo>
                    <a:pt x="103" y="122"/>
                    <a:pt x="104" y="123"/>
                    <a:pt x="105" y="124"/>
                  </a:cubicBezTo>
                  <a:cubicBezTo>
                    <a:pt x="109" y="127"/>
                    <a:pt x="113" y="130"/>
                    <a:pt x="118" y="130"/>
                  </a:cubicBezTo>
                  <a:cubicBezTo>
                    <a:pt x="118" y="130"/>
                    <a:pt x="118" y="130"/>
                    <a:pt x="118" y="130"/>
                  </a:cubicBezTo>
                  <a:cubicBezTo>
                    <a:pt x="118" y="130"/>
                    <a:pt x="118" y="130"/>
                    <a:pt x="118" y="130"/>
                  </a:cubicBezTo>
                  <a:cubicBezTo>
                    <a:pt x="118" y="130"/>
                    <a:pt x="118" y="130"/>
                    <a:pt x="118" y="130"/>
                  </a:cubicBezTo>
                  <a:cubicBezTo>
                    <a:pt x="119" y="130"/>
                    <a:pt x="119" y="130"/>
                    <a:pt x="119" y="130"/>
                  </a:cubicBezTo>
                  <a:cubicBezTo>
                    <a:pt x="119" y="130"/>
                    <a:pt x="119" y="130"/>
                    <a:pt x="119" y="130"/>
                  </a:cubicBezTo>
                  <a:cubicBezTo>
                    <a:pt x="124" y="130"/>
                    <a:pt x="128" y="127"/>
                    <a:pt x="131" y="124"/>
                  </a:cubicBezTo>
                  <a:cubicBezTo>
                    <a:pt x="132" y="123"/>
                    <a:pt x="133" y="122"/>
                    <a:pt x="134" y="122"/>
                  </a:cubicBezTo>
                  <a:cubicBezTo>
                    <a:pt x="135" y="121"/>
                    <a:pt x="136" y="121"/>
                    <a:pt x="136" y="120"/>
                  </a:cubicBezTo>
                  <a:cubicBezTo>
                    <a:pt x="136" y="120"/>
                    <a:pt x="136" y="120"/>
                    <a:pt x="136" y="120"/>
                  </a:cubicBezTo>
                  <a:cubicBezTo>
                    <a:pt x="136" y="122"/>
                    <a:pt x="136" y="125"/>
                    <a:pt x="137" y="126"/>
                  </a:cubicBezTo>
                  <a:cubicBezTo>
                    <a:pt x="137" y="128"/>
                    <a:pt x="138" y="129"/>
                    <a:pt x="139" y="130"/>
                  </a:cubicBezTo>
                  <a:cubicBezTo>
                    <a:pt x="139" y="139"/>
                    <a:pt x="139" y="139"/>
                    <a:pt x="139" y="139"/>
                  </a:cubicBezTo>
                  <a:cubicBezTo>
                    <a:pt x="139" y="144"/>
                    <a:pt x="132" y="148"/>
                    <a:pt x="122" y="149"/>
                  </a:cubicBezTo>
                  <a:cubicBezTo>
                    <a:pt x="122" y="148"/>
                    <a:pt x="122" y="148"/>
                    <a:pt x="122" y="148"/>
                  </a:cubicBezTo>
                  <a:lnTo>
                    <a:pt x="116" y="148"/>
                  </a:lnTo>
                  <a:close/>
                  <a:moveTo>
                    <a:pt x="167" y="182"/>
                  </a:moveTo>
                  <a:cubicBezTo>
                    <a:pt x="167" y="182"/>
                    <a:pt x="156" y="191"/>
                    <a:pt x="118" y="191"/>
                  </a:cubicBezTo>
                  <a:cubicBezTo>
                    <a:pt x="81" y="191"/>
                    <a:pt x="69" y="182"/>
                    <a:pt x="69" y="182"/>
                  </a:cubicBezTo>
                  <a:cubicBezTo>
                    <a:pt x="69" y="150"/>
                    <a:pt x="69" y="150"/>
                    <a:pt x="69" y="150"/>
                  </a:cubicBezTo>
                  <a:cubicBezTo>
                    <a:pt x="69" y="150"/>
                    <a:pt x="69" y="150"/>
                    <a:pt x="69" y="150"/>
                  </a:cubicBezTo>
                  <a:cubicBezTo>
                    <a:pt x="69" y="142"/>
                    <a:pt x="75" y="136"/>
                    <a:pt x="83" y="136"/>
                  </a:cubicBezTo>
                  <a:cubicBezTo>
                    <a:pt x="84" y="135"/>
                    <a:pt x="84" y="135"/>
                    <a:pt x="85" y="135"/>
                  </a:cubicBezTo>
                  <a:cubicBezTo>
                    <a:pt x="86" y="134"/>
                    <a:pt x="87" y="134"/>
                    <a:pt x="88" y="134"/>
                  </a:cubicBezTo>
                  <a:cubicBezTo>
                    <a:pt x="89" y="134"/>
                    <a:pt x="90" y="133"/>
                    <a:pt x="91" y="133"/>
                  </a:cubicBezTo>
                  <a:cubicBezTo>
                    <a:pt x="92" y="133"/>
                    <a:pt x="93" y="132"/>
                    <a:pt x="95" y="132"/>
                  </a:cubicBezTo>
                  <a:cubicBezTo>
                    <a:pt x="95" y="131"/>
                    <a:pt x="95" y="131"/>
                    <a:pt x="96" y="131"/>
                  </a:cubicBezTo>
                  <a:cubicBezTo>
                    <a:pt x="96" y="139"/>
                    <a:pt x="96" y="139"/>
                    <a:pt x="96" y="139"/>
                  </a:cubicBezTo>
                  <a:cubicBezTo>
                    <a:pt x="96" y="145"/>
                    <a:pt x="104" y="150"/>
                    <a:pt x="116" y="151"/>
                  </a:cubicBezTo>
                  <a:cubicBezTo>
                    <a:pt x="116" y="152"/>
                    <a:pt x="116" y="152"/>
                    <a:pt x="116" y="152"/>
                  </a:cubicBezTo>
                  <a:cubicBezTo>
                    <a:pt x="118" y="152"/>
                    <a:pt x="118" y="152"/>
                    <a:pt x="118" y="152"/>
                  </a:cubicBezTo>
                  <a:cubicBezTo>
                    <a:pt x="118" y="159"/>
                    <a:pt x="118" y="159"/>
                    <a:pt x="118" y="159"/>
                  </a:cubicBezTo>
                  <a:cubicBezTo>
                    <a:pt x="118" y="169"/>
                    <a:pt x="125" y="176"/>
                    <a:pt x="135" y="176"/>
                  </a:cubicBezTo>
                  <a:cubicBezTo>
                    <a:pt x="144" y="176"/>
                    <a:pt x="152" y="169"/>
                    <a:pt x="152" y="159"/>
                  </a:cubicBezTo>
                  <a:cubicBezTo>
                    <a:pt x="152" y="159"/>
                    <a:pt x="152" y="159"/>
                    <a:pt x="152" y="159"/>
                  </a:cubicBezTo>
                  <a:cubicBezTo>
                    <a:pt x="154" y="159"/>
                    <a:pt x="155" y="157"/>
                    <a:pt x="155" y="154"/>
                  </a:cubicBezTo>
                  <a:cubicBezTo>
                    <a:pt x="155" y="152"/>
                    <a:pt x="153" y="149"/>
                    <a:pt x="150" y="149"/>
                  </a:cubicBezTo>
                  <a:cubicBezTo>
                    <a:pt x="148" y="149"/>
                    <a:pt x="145" y="152"/>
                    <a:pt x="145" y="154"/>
                  </a:cubicBezTo>
                  <a:cubicBezTo>
                    <a:pt x="145" y="157"/>
                    <a:pt x="147" y="159"/>
                    <a:pt x="149" y="159"/>
                  </a:cubicBezTo>
                  <a:cubicBezTo>
                    <a:pt x="149" y="167"/>
                    <a:pt x="143" y="174"/>
                    <a:pt x="135" y="174"/>
                  </a:cubicBezTo>
                  <a:cubicBezTo>
                    <a:pt x="127" y="174"/>
                    <a:pt x="120" y="167"/>
                    <a:pt x="120" y="159"/>
                  </a:cubicBezTo>
                  <a:cubicBezTo>
                    <a:pt x="120" y="152"/>
                    <a:pt x="120" y="152"/>
                    <a:pt x="120" y="152"/>
                  </a:cubicBezTo>
                  <a:cubicBezTo>
                    <a:pt x="122" y="152"/>
                    <a:pt x="122" y="152"/>
                    <a:pt x="122" y="152"/>
                  </a:cubicBezTo>
                  <a:cubicBezTo>
                    <a:pt x="122" y="151"/>
                    <a:pt x="122" y="151"/>
                    <a:pt x="122" y="151"/>
                  </a:cubicBezTo>
                  <a:cubicBezTo>
                    <a:pt x="133" y="150"/>
                    <a:pt x="141" y="145"/>
                    <a:pt x="141" y="139"/>
                  </a:cubicBezTo>
                  <a:cubicBezTo>
                    <a:pt x="141" y="131"/>
                    <a:pt x="141" y="131"/>
                    <a:pt x="141" y="131"/>
                  </a:cubicBezTo>
                  <a:cubicBezTo>
                    <a:pt x="141" y="131"/>
                    <a:pt x="141" y="131"/>
                    <a:pt x="142" y="132"/>
                  </a:cubicBezTo>
                  <a:cubicBezTo>
                    <a:pt x="143" y="132"/>
                    <a:pt x="144" y="133"/>
                    <a:pt x="146" y="133"/>
                  </a:cubicBezTo>
                  <a:cubicBezTo>
                    <a:pt x="147" y="133"/>
                    <a:pt x="148" y="134"/>
                    <a:pt x="149" y="134"/>
                  </a:cubicBezTo>
                  <a:cubicBezTo>
                    <a:pt x="149" y="134"/>
                    <a:pt x="150" y="134"/>
                    <a:pt x="151" y="135"/>
                  </a:cubicBezTo>
                  <a:cubicBezTo>
                    <a:pt x="152" y="135"/>
                    <a:pt x="153" y="135"/>
                    <a:pt x="154" y="136"/>
                  </a:cubicBezTo>
                  <a:cubicBezTo>
                    <a:pt x="161" y="136"/>
                    <a:pt x="167" y="142"/>
                    <a:pt x="167" y="150"/>
                  </a:cubicBezTo>
                  <a:cubicBezTo>
                    <a:pt x="167" y="150"/>
                    <a:pt x="167" y="150"/>
                    <a:pt x="167" y="150"/>
                  </a:cubicBezTo>
                  <a:lnTo>
                    <a:pt x="167" y="182"/>
                  </a:lnTo>
                  <a:close/>
                  <a:moveTo>
                    <a:pt x="150" y="157"/>
                  </a:moveTo>
                  <a:cubicBezTo>
                    <a:pt x="149" y="157"/>
                    <a:pt x="148" y="156"/>
                    <a:pt x="148" y="154"/>
                  </a:cubicBezTo>
                  <a:cubicBezTo>
                    <a:pt x="148" y="153"/>
                    <a:pt x="149" y="152"/>
                    <a:pt x="150" y="152"/>
                  </a:cubicBezTo>
                  <a:cubicBezTo>
                    <a:pt x="152" y="152"/>
                    <a:pt x="153" y="153"/>
                    <a:pt x="153" y="154"/>
                  </a:cubicBezTo>
                  <a:cubicBezTo>
                    <a:pt x="153" y="156"/>
                    <a:pt x="152" y="157"/>
                    <a:pt x="150"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82"/>
          <p:cNvGrpSpPr>
            <a:grpSpLocks noChangeAspect="1"/>
          </p:cNvGrpSpPr>
          <p:nvPr/>
        </p:nvGrpSpPr>
        <p:grpSpPr bwMode="auto">
          <a:xfrm>
            <a:off x="1981993" y="1989509"/>
            <a:ext cx="495300" cy="885825"/>
            <a:chOff x="2723" y="1881"/>
            <a:chExt cx="312" cy="558"/>
          </a:xfrm>
        </p:grpSpPr>
        <p:sp>
          <p:nvSpPr>
            <p:cNvPr id="26" name="AutoShape 281"/>
            <p:cNvSpPr>
              <a:spLocks noChangeAspect="1" noChangeArrowheads="1" noTextEdit="1"/>
            </p:cNvSpPr>
            <p:nvPr/>
          </p:nvSpPr>
          <p:spPr bwMode="auto">
            <a:xfrm>
              <a:off x="2725" y="1881"/>
              <a:ext cx="31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83"/>
            <p:cNvSpPr>
              <a:spLocks noEditPoints="1"/>
            </p:cNvSpPr>
            <p:nvPr/>
          </p:nvSpPr>
          <p:spPr bwMode="auto">
            <a:xfrm>
              <a:off x="2723" y="1883"/>
              <a:ext cx="312" cy="554"/>
            </a:xfrm>
            <a:custGeom>
              <a:avLst/>
              <a:gdLst>
                <a:gd name="T0" fmla="*/ 81 w 163"/>
                <a:gd name="T1" fmla="*/ 0 h 292"/>
                <a:gd name="T2" fmla="*/ 0 w 163"/>
                <a:gd name="T3" fmla="*/ 81 h 292"/>
                <a:gd name="T4" fmla="*/ 10 w 163"/>
                <a:gd name="T5" fmla="*/ 122 h 292"/>
                <a:gd name="T6" fmla="*/ 81 w 163"/>
                <a:gd name="T7" fmla="*/ 292 h 292"/>
                <a:gd name="T8" fmla="*/ 149 w 163"/>
                <a:gd name="T9" fmla="*/ 133 h 292"/>
                <a:gd name="T10" fmla="*/ 163 w 163"/>
                <a:gd name="T11" fmla="*/ 81 h 292"/>
                <a:gd name="T12" fmla="*/ 81 w 163"/>
                <a:gd name="T13" fmla="*/ 0 h 292"/>
                <a:gd name="T14" fmla="*/ 81 w 163"/>
                <a:gd name="T15" fmla="*/ 128 h 292"/>
                <a:gd name="T16" fmla="*/ 35 w 163"/>
                <a:gd name="T17" fmla="*/ 82 h 292"/>
                <a:gd name="T18" fmla="*/ 81 w 163"/>
                <a:gd name="T19" fmla="*/ 35 h 292"/>
                <a:gd name="T20" fmla="*/ 128 w 163"/>
                <a:gd name="T21" fmla="*/ 82 h 292"/>
                <a:gd name="T22" fmla="*/ 81 w 163"/>
                <a:gd name="T23" fmla="*/ 12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92">
                  <a:moveTo>
                    <a:pt x="81" y="0"/>
                  </a:moveTo>
                  <a:cubicBezTo>
                    <a:pt x="37" y="0"/>
                    <a:pt x="0" y="36"/>
                    <a:pt x="0" y="81"/>
                  </a:cubicBezTo>
                  <a:cubicBezTo>
                    <a:pt x="0" y="94"/>
                    <a:pt x="10" y="120"/>
                    <a:pt x="10" y="122"/>
                  </a:cubicBezTo>
                  <a:cubicBezTo>
                    <a:pt x="36" y="191"/>
                    <a:pt x="81" y="292"/>
                    <a:pt x="81" y="292"/>
                  </a:cubicBezTo>
                  <a:cubicBezTo>
                    <a:pt x="81" y="292"/>
                    <a:pt x="129" y="181"/>
                    <a:pt x="149" y="133"/>
                  </a:cubicBezTo>
                  <a:cubicBezTo>
                    <a:pt x="156" y="117"/>
                    <a:pt x="163" y="94"/>
                    <a:pt x="163" y="81"/>
                  </a:cubicBezTo>
                  <a:cubicBezTo>
                    <a:pt x="163" y="36"/>
                    <a:pt x="126" y="0"/>
                    <a:pt x="81" y="0"/>
                  </a:cubicBezTo>
                  <a:close/>
                  <a:moveTo>
                    <a:pt x="81" y="128"/>
                  </a:moveTo>
                  <a:cubicBezTo>
                    <a:pt x="56" y="128"/>
                    <a:pt x="35" y="108"/>
                    <a:pt x="35" y="82"/>
                  </a:cubicBezTo>
                  <a:cubicBezTo>
                    <a:pt x="35" y="56"/>
                    <a:pt x="56" y="35"/>
                    <a:pt x="81" y="35"/>
                  </a:cubicBezTo>
                  <a:cubicBezTo>
                    <a:pt x="107" y="35"/>
                    <a:pt x="128" y="56"/>
                    <a:pt x="128" y="82"/>
                  </a:cubicBezTo>
                  <a:cubicBezTo>
                    <a:pt x="128" y="108"/>
                    <a:pt x="107" y="128"/>
                    <a:pt x="81" y="1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Oval 284"/>
            <p:cNvSpPr>
              <a:spLocks noChangeArrowheads="1"/>
            </p:cNvSpPr>
            <p:nvPr/>
          </p:nvSpPr>
          <p:spPr bwMode="auto">
            <a:xfrm>
              <a:off x="2763" y="1923"/>
              <a:ext cx="232" cy="2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 name="Freeform 67"/>
          <p:cNvSpPr>
            <a:spLocks noEditPoints="1"/>
          </p:cNvSpPr>
          <p:nvPr/>
        </p:nvSpPr>
        <p:spPr bwMode="auto">
          <a:xfrm>
            <a:off x="2009532" y="2021416"/>
            <a:ext cx="440221" cy="416243"/>
          </a:xfrm>
          <a:custGeom>
            <a:avLst/>
            <a:gdLst>
              <a:gd name="T0" fmla="*/ 160 w 320"/>
              <a:gd name="T1" fmla="*/ 0 h 320"/>
              <a:gd name="T2" fmla="*/ 0 w 320"/>
              <a:gd name="T3" fmla="*/ 160 h 320"/>
              <a:gd name="T4" fmla="*/ 160 w 320"/>
              <a:gd name="T5" fmla="*/ 320 h 320"/>
              <a:gd name="T6" fmla="*/ 320 w 320"/>
              <a:gd name="T7" fmla="*/ 160 h 320"/>
              <a:gd name="T8" fmla="*/ 160 w 320"/>
              <a:gd name="T9" fmla="*/ 0 h 320"/>
              <a:gd name="T10" fmla="*/ 159 w 320"/>
              <a:gd name="T11" fmla="*/ 29 h 320"/>
              <a:gd name="T12" fmla="*/ 183 w 320"/>
              <a:gd name="T13" fmla="*/ 54 h 320"/>
              <a:gd name="T14" fmla="*/ 158 w 320"/>
              <a:gd name="T15" fmla="*/ 78 h 320"/>
              <a:gd name="T16" fmla="*/ 134 w 320"/>
              <a:gd name="T17" fmla="*/ 54 h 320"/>
              <a:gd name="T18" fmla="*/ 159 w 320"/>
              <a:gd name="T19" fmla="*/ 29 h 320"/>
              <a:gd name="T20" fmla="*/ 208 w 320"/>
              <a:gd name="T21" fmla="*/ 104 h 320"/>
              <a:gd name="T22" fmla="*/ 207 w 320"/>
              <a:gd name="T23" fmla="*/ 114 h 320"/>
              <a:gd name="T24" fmla="*/ 207 w 320"/>
              <a:gd name="T25" fmla="*/ 152 h 320"/>
              <a:gd name="T26" fmla="*/ 207 w 320"/>
              <a:gd name="T27" fmla="*/ 154 h 320"/>
              <a:gd name="T28" fmla="*/ 203 w 320"/>
              <a:gd name="T29" fmla="*/ 175 h 320"/>
              <a:gd name="T30" fmla="*/ 199 w 320"/>
              <a:gd name="T31" fmla="*/ 177 h 320"/>
              <a:gd name="T32" fmla="*/ 191 w 320"/>
              <a:gd name="T33" fmla="*/ 156 h 320"/>
              <a:gd name="T34" fmla="*/ 191 w 320"/>
              <a:gd name="T35" fmla="*/ 131 h 320"/>
              <a:gd name="T36" fmla="*/ 190 w 320"/>
              <a:gd name="T37" fmla="*/ 125 h 320"/>
              <a:gd name="T38" fmla="*/ 189 w 320"/>
              <a:gd name="T39" fmla="*/ 124 h 320"/>
              <a:gd name="T40" fmla="*/ 188 w 320"/>
              <a:gd name="T41" fmla="*/ 124 h 320"/>
              <a:gd name="T42" fmla="*/ 187 w 320"/>
              <a:gd name="T43" fmla="*/ 132 h 320"/>
              <a:gd name="T44" fmla="*/ 187 w 320"/>
              <a:gd name="T45" fmla="*/ 134 h 320"/>
              <a:gd name="T46" fmla="*/ 187 w 320"/>
              <a:gd name="T47" fmla="*/ 174 h 320"/>
              <a:gd name="T48" fmla="*/ 187 w 320"/>
              <a:gd name="T49" fmla="*/ 279 h 320"/>
              <a:gd name="T50" fmla="*/ 175 w 320"/>
              <a:gd name="T51" fmla="*/ 291 h 320"/>
              <a:gd name="T52" fmla="*/ 162 w 320"/>
              <a:gd name="T53" fmla="*/ 279 h 320"/>
              <a:gd name="T54" fmla="*/ 162 w 320"/>
              <a:gd name="T55" fmla="*/ 213 h 320"/>
              <a:gd name="T56" fmla="*/ 162 w 320"/>
              <a:gd name="T57" fmla="*/ 211 h 320"/>
              <a:gd name="T58" fmla="*/ 161 w 320"/>
              <a:gd name="T59" fmla="*/ 204 h 320"/>
              <a:gd name="T60" fmla="*/ 160 w 320"/>
              <a:gd name="T61" fmla="*/ 203 h 320"/>
              <a:gd name="T62" fmla="*/ 158 w 320"/>
              <a:gd name="T63" fmla="*/ 213 h 320"/>
              <a:gd name="T64" fmla="*/ 158 w 320"/>
              <a:gd name="T65" fmla="*/ 279 h 320"/>
              <a:gd name="T66" fmla="*/ 145 w 320"/>
              <a:gd name="T67" fmla="*/ 291 h 320"/>
              <a:gd name="T68" fmla="*/ 132 w 320"/>
              <a:gd name="T69" fmla="*/ 278 h 320"/>
              <a:gd name="T70" fmla="*/ 132 w 320"/>
              <a:gd name="T71" fmla="*/ 212 h 320"/>
              <a:gd name="T72" fmla="*/ 133 w 320"/>
              <a:gd name="T73" fmla="*/ 134 h 320"/>
              <a:gd name="T74" fmla="*/ 133 w 320"/>
              <a:gd name="T75" fmla="*/ 134 h 320"/>
              <a:gd name="T76" fmla="*/ 132 w 320"/>
              <a:gd name="T77" fmla="*/ 126 h 320"/>
              <a:gd name="T78" fmla="*/ 130 w 320"/>
              <a:gd name="T79" fmla="*/ 124 h 320"/>
              <a:gd name="T80" fmla="*/ 129 w 320"/>
              <a:gd name="T81" fmla="*/ 124 h 320"/>
              <a:gd name="T82" fmla="*/ 128 w 320"/>
              <a:gd name="T83" fmla="*/ 130 h 320"/>
              <a:gd name="T84" fmla="*/ 129 w 320"/>
              <a:gd name="T85" fmla="*/ 135 h 320"/>
              <a:gd name="T86" fmla="*/ 129 w 320"/>
              <a:gd name="T87" fmla="*/ 145 h 320"/>
              <a:gd name="T88" fmla="*/ 129 w 320"/>
              <a:gd name="T89" fmla="*/ 161 h 320"/>
              <a:gd name="T90" fmla="*/ 129 w 320"/>
              <a:gd name="T91" fmla="*/ 162 h 320"/>
              <a:gd name="T92" fmla="*/ 127 w 320"/>
              <a:gd name="T93" fmla="*/ 174 h 320"/>
              <a:gd name="T94" fmla="*/ 120 w 320"/>
              <a:gd name="T95" fmla="*/ 178 h 320"/>
              <a:gd name="T96" fmla="*/ 115 w 320"/>
              <a:gd name="T97" fmla="*/ 176 h 320"/>
              <a:gd name="T98" fmla="*/ 112 w 320"/>
              <a:gd name="T99" fmla="*/ 157 h 320"/>
              <a:gd name="T100" fmla="*/ 112 w 320"/>
              <a:gd name="T101" fmla="*/ 153 h 320"/>
              <a:gd name="T102" fmla="*/ 112 w 320"/>
              <a:gd name="T103" fmla="*/ 114 h 320"/>
              <a:gd name="T104" fmla="*/ 112 w 320"/>
              <a:gd name="T105" fmla="*/ 109 h 320"/>
              <a:gd name="T106" fmla="*/ 117 w 320"/>
              <a:gd name="T107" fmla="*/ 86 h 320"/>
              <a:gd name="T108" fmla="*/ 129 w 320"/>
              <a:gd name="T109" fmla="*/ 83 h 320"/>
              <a:gd name="T110" fmla="*/ 131 w 320"/>
              <a:gd name="T111" fmla="*/ 83 h 320"/>
              <a:gd name="T112" fmla="*/ 132 w 320"/>
              <a:gd name="T113" fmla="*/ 83 h 320"/>
              <a:gd name="T114" fmla="*/ 148 w 320"/>
              <a:gd name="T115" fmla="*/ 83 h 320"/>
              <a:gd name="T116" fmla="*/ 164 w 320"/>
              <a:gd name="T117" fmla="*/ 83 h 320"/>
              <a:gd name="T118" fmla="*/ 192 w 320"/>
              <a:gd name="T119" fmla="*/ 83 h 320"/>
              <a:gd name="T120" fmla="*/ 207 w 320"/>
              <a:gd name="T121" fmla="*/ 95 h 320"/>
              <a:gd name="T122" fmla="*/ 208 w 320"/>
              <a:gd name="T123" fmla="*/ 10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0" h="320">
                <a:moveTo>
                  <a:pt x="160" y="0"/>
                </a:moveTo>
                <a:cubicBezTo>
                  <a:pt x="71" y="0"/>
                  <a:pt x="0" y="72"/>
                  <a:pt x="0" y="160"/>
                </a:cubicBezTo>
                <a:cubicBezTo>
                  <a:pt x="0" y="249"/>
                  <a:pt x="71" y="320"/>
                  <a:pt x="160" y="320"/>
                </a:cubicBezTo>
                <a:cubicBezTo>
                  <a:pt x="248" y="320"/>
                  <a:pt x="320" y="249"/>
                  <a:pt x="320" y="160"/>
                </a:cubicBezTo>
                <a:cubicBezTo>
                  <a:pt x="320" y="72"/>
                  <a:pt x="248" y="0"/>
                  <a:pt x="160" y="0"/>
                </a:cubicBezTo>
                <a:close/>
                <a:moveTo>
                  <a:pt x="159" y="29"/>
                </a:moveTo>
                <a:cubicBezTo>
                  <a:pt x="171" y="29"/>
                  <a:pt x="183" y="41"/>
                  <a:pt x="183" y="54"/>
                </a:cubicBezTo>
                <a:cubicBezTo>
                  <a:pt x="183" y="66"/>
                  <a:pt x="171" y="78"/>
                  <a:pt x="158" y="78"/>
                </a:cubicBezTo>
                <a:cubicBezTo>
                  <a:pt x="146" y="78"/>
                  <a:pt x="134" y="67"/>
                  <a:pt x="134" y="54"/>
                </a:cubicBezTo>
                <a:cubicBezTo>
                  <a:pt x="134" y="42"/>
                  <a:pt x="146" y="29"/>
                  <a:pt x="159" y="29"/>
                </a:cubicBezTo>
                <a:close/>
                <a:moveTo>
                  <a:pt x="208" y="104"/>
                </a:moveTo>
                <a:cubicBezTo>
                  <a:pt x="208" y="106"/>
                  <a:pt x="207" y="109"/>
                  <a:pt x="207" y="114"/>
                </a:cubicBezTo>
                <a:cubicBezTo>
                  <a:pt x="207" y="152"/>
                  <a:pt x="207" y="152"/>
                  <a:pt x="207" y="152"/>
                </a:cubicBezTo>
                <a:cubicBezTo>
                  <a:pt x="207" y="152"/>
                  <a:pt x="207" y="153"/>
                  <a:pt x="207" y="154"/>
                </a:cubicBezTo>
                <a:cubicBezTo>
                  <a:pt x="207" y="161"/>
                  <a:pt x="207" y="171"/>
                  <a:pt x="203" y="175"/>
                </a:cubicBezTo>
                <a:cubicBezTo>
                  <a:pt x="202" y="176"/>
                  <a:pt x="201" y="177"/>
                  <a:pt x="199" y="177"/>
                </a:cubicBezTo>
                <a:cubicBezTo>
                  <a:pt x="194" y="177"/>
                  <a:pt x="191" y="173"/>
                  <a:pt x="191" y="156"/>
                </a:cubicBezTo>
                <a:cubicBezTo>
                  <a:pt x="191" y="131"/>
                  <a:pt x="191" y="131"/>
                  <a:pt x="191" y="131"/>
                </a:cubicBezTo>
                <a:cubicBezTo>
                  <a:pt x="191" y="128"/>
                  <a:pt x="191" y="127"/>
                  <a:pt x="190" y="125"/>
                </a:cubicBezTo>
                <a:cubicBezTo>
                  <a:pt x="190" y="125"/>
                  <a:pt x="190" y="124"/>
                  <a:pt x="189" y="124"/>
                </a:cubicBezTo>
                <a:cubicBezTo>
                  <a:pt x="188" y="124"/>
                  <a:pt x="188" y="124"/>
                  <a:pt x="188" y="124"/>
                </a:cubicBezTo>
                <a:cubicBezTo>
                  <a:pt x="187" y="125"/>
                  <a:pt x="187" y="128"/>
                  <a:pt x="187" y="132"/>
                </a:cubicBezTo>
                <a:cubicBezTo>
                  <a:pt x="187" y="132"/>
                  <a:pt x="187" y="133"/>
                  <a:pt x="187" y="134"/>
                </a:cubicBezTo>
                <a:cubicBezTo>
                  <a:pt x="187" y="137"/>
                  <a:pt x="187" y="153"/>
                  <a:pt x="187" y="174"/>
                </a:cubicBezTo>
                <a:cubicBezTo>
                  <a:pt x="187" y="212"/>
                  <a:pt x="187" y="263"/>
                  <a:pt x="187" y="279"/>
                </a:cubicBezTo>
                <a:cubicBezTo>
                  <a:pt x="187" y="283"/>
                  <a:pt x="181" y="291"/>
                  <a:pt x="175" y="291"/>
                </a:cubicBezTo>
                <a:cubicBezTo>
                  <a:pt x="166" y="291"/>
                  <a:pt x="162" y="283"/>
                  <a:pt x="162" y="279"/>
                </a:cubicBezTo>
                <a:cubicBezTo>
                  <a:pt x="162" y="213"/>
                  <a:pt x="162" y="213"/>
                  <a:pt x="162" y="213"/>
                </a:cubicBezTo>
                <a:cubicBezTo>
                  <a:pt x="162" y="211"/>
                  <a:pt x="162" y="211"/>
                  <a:pt x="162" y="211"/>
                </a:cubicBezTo>
                <a:cubicBezTo>
                  <a:pt x="162" y="207"/>
                  <a:pt x="162" y="204"/>
                  <a:pt x="161" y="204"/>
                </a:cubicBezTo>
                <a:cubicBezTo>
                  <a:pt x="161" y="203"/>
                  <a:pt x="161" y="203"/>
                  <a:pt x="160" y="203"/>
                </a:cubicBezTo>
                <a:cubicBezTo>
                  <a:pt x="158" y="203"/>
                  <a:pt x="158" y="206"/>
                  <a:pt x="158" y="213"/>
                </a:cubicBezTo>
                <a:cubicBezTo>
                  <a:pt x="158" y="279"/>
                  <a:pt x="158" y="279"/>
                  <a:pt x="158" y="279"/>
                </a:cubicBezTo>
                <a:cubicBezTo>
                  <a:pt x="158" y="286"/>
                  <a:pt x="153" y="291"/>
                  <a:pt x="145" y="291"/>
                </a:cubicBezTo>
                <a:cubicBezTo>
                  <a:pt x="136" y="291"/>
                  <a:pt x="132" y="284"/>
                  <a:pt x="132" y="278"/>
                </a:cubicBezTo>
                <a:cubicBezTo>
                  <a:pt x="132" y="275"/>
                  <a:pt x="132" y="244"/>
                  <a:pt x="132" y="212"/>
                </a:cubicBezTo>
                <a:cubicBezTo>
                  <a:pt x="133" y="176"/>
                  <a:pt x="133" y="139"/>
                  <a:pt x="133" y="134"/>
                </a:cubicBezTo>
                <a:cubicBezTo>
                  <a:pt x="133" y="134"/>
                  <a:pt x="133" y="134"/>
                  <a:pt x="133" y="134"/>
                </a:cubicBezTo>
                <a:cubicBezTo>
                  <a:pt x="133" y="129"/>
                  <a:pt x="133" y="127"/>
                  <a:pt x="132" y="126"/>
                </a:cubicBezTo>
                <a:cubicBezTo>
                  <a:pt x="132" y="124"/>
                  <a:pt x="131" y="124"/>
                  <a:pt x="130" y="124"/>
                </a:cubicBezTo>
                <a:cubicBezTo>
                  <a:pt x="130" y="124"/>
                  <a:pt x="129" y="124"/>
                  <a:pt x="129" y="124"/>
                </a:cubicBezTo>
                <a:cubicBezTo>
                  <a:pt x="128" y="125"/>
                  <a:pt x="128" y="126"/>
                  <a:pt x="128" y="130"/>
                </a:cubicBezTo>
                <a:cubicBezTo>
                  <a:pt x="128" y="132"/>
                  <a:pt x="129" y="133"/>
                  <a:pt x="129" y="135"/>
                </a:cubicBezTo>
                <a:cubicBezTo>
                  <a:pt x="129" y="139"/>
                  <a:pt x="129" y="142"/>
                  <a:pt x="129" y="145"/>
                </a:cubicBezTo>
                <a:cubicBezTo>
                  <a:pt x="129" y="149"/>
                  <a:pt x="129" y="153"/>
                  <a:pt x="129" y="161"/>
                </a:cubicBezTo>
                <a:cubicBezTo>
                  <a:pt x="129" y="162"/>
                  <a:pt x="129" y="162"/>
                  <a:pt x="129" y="162"/>
                </a:cubicBezTo>
                <a:cubicBezTo>
                  <a:pt x="129" y="167"/>
                  <a:pt x="129" y="171"/>
                  <a:pt x="127" y="174"/>
                </a:cubicBezTo>
                <a:cubicBezTo>
                  <a:pt x="126" y="177"/>
                  <a:pt x="124" y="178"/>
                  <a:pt x="120" y="178"/>
                </a:cubicBezTo>
                <a:cubicBezTo>
                  <a:pt x="118" y="178"/>
                  <a:pt x="116" y="177"/>
                  <a:pt x="115" y="176"/>
                </a:cubicBezTo>
                <a:cubicBezTo>
                  <a:pt x="111" y="172"/>
                  <a:pt x="112" y="164"/>
                  <a:pt x="112" y="157"/>
                </a:cubicBezTo>
                <a:cubicBezTo>
                  <a:pt x="112" y="155"/>
                  <a:pt x="112" y="154"/>
                  <a:pt x="112" y="153"/>
                </a:cubicBezTo>
                <a:cubicBezTo>
                  <a:pt x="112" y="114"/>
                  <a:pt x="112" y="114"/>
                  <a:pt x="112" y="114"/>
                </a:cubicBezTo>
                <a:cubicBezTo>
                  <a:pt x="112" y="112"/>
                  <a:pt x="112" y="111"/>
                  <a:pt x="112" y="109"/>
                </a:cubicBezTo>
                <a:cubicBezTo>
                  <a:pt x="112" y="94"/>
                  <a:pt x="112" y="93"/>
                  <a:pt x="117" y="86"/>
                </a:cubicBezTo>
                <a:cubicBezTo>
                  <a:pt x="121" y="83"/>
                  <a:pt x="125" y="83"/>
                  <a:pt x="129" y="83"/>
                </a:cubicBezTo>
                <a:cubicBezTo>
                  <a:pt x="131" y="83"/>
                  <a:pt x="131" y="83"/>
                  <a:pt x="131" y="83"/>
                </a:cubicBezTo>
                <a:cubicBezTo>
                  <a:pt x="131" y="83"/>
                  <a:pt x="132" y="83"/>
                  <a:pt x="132" y="83"/>
                </a:cubicBezTo>
                <a:cubicBezTo>
                  <a:pt x="138" y="83"/>
                  <a:pt x="143" y="83"/>
                  <a:pt x="148" y="83"/>
                </a:cubicBezTo>
                <a:cubicBezTo>
                  <a:pt x="153" y="83"/>
                  <a:pt x="157" y="83"/>
                  <a:pt x="164" y="83"/>
                </a:cubicBezTo>
                <a:cubicBezTo>
                  <a:pt x="192" y="83"/>
                  <a:pt x="192" y="83"/>
                  <a:pt x="192" y="83"/>
                </a:cubicBezTo>
                <a:cubicBezTo>
                  <a:pt x="197" y="83"/>
                  <a:pt x="204" y="85"/>
                  <a:pt x="207" y="95"/>
                </a:cubicBezTo>
                <a:cubicBezTo>
                  <a:pt x="208" y="100"/>
                  <a:pt x="208" y="101"/>
                  <a:pt x="208" y="10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5" name="Group 282"/>
          <p:cNvGrpSpPr>
            <a:grpSpLocks noChangeAspect="1"/>
          </p:cNvGrpSpPr>
          <p:nvPr/>
        </p:nvGrpSpPr>
        <p:grpSpPr bwMode="auto">
          <a:xfrm>
            <a:off x="7683407" y="2157281"/>
            <a:ext cx="923925" cy="925513"/>
            <a:chOff x="2725" y="1856"/>
            <a:chExt cx="582" cy="583"/>
          </a:xfrm>
        </p:grpSpPr>
        <p:sp>
          <p:nvSpPr>
            <p:cNvPr id="36" name="AutoShape 281"/>
            <p:cNvSpPr>
              <a:spLocks noChangeAspect="1" noChangeArrowheads="1" noTextEdit="1"/>
            </p:cNvSpPr>
            <p:nvPr/>
          </p:nvSpPr>
          <p:spPr bwMode="auto">
            <a:xfrm>
              <a:off x="2725" y="1881"/>
              <a:ext cx="31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283"/>
            <p:cNvSpPr>
              <a:spLocks noEditPoints="1"/>
            </p:cNvSpPr>
            <p:nvPr/>
          </p:nvSpPr>
          <p:spPr bwMode="auto">
            <a:xfrm>
              <a:off x="2995" y="1856"/>
              <a:ext cx="312" cy="554"/>
            </a:xfrm>
            <a:custGeom>
              <a:avLst/>
              <a:gdLst>
                <a:gd name="T0" fmla="*/ 81 w 163"/>
                <a:gd name="T1" fmla="*/ 0 h 292"/>
                <a:gd name="T2" fmla="*/ 0 w 163"/>
                <a:gd name="T3" fmla="*/ 81 h 292"/>
                <a:gd name="T4" fmla="*/ 10 w 163"/>
                <a:gd name="T5" fmla="*/ 122 h 292"/>
                <a:gd name="T6" fmla="*/ 81 w 163"/>
                <a:gd name="T7" fmla="*/ 292 h 292"/>
                <a:gd name="T8" fmla="*/ 149 w 163"/>
                <a:gd name="T9" fmla="*/ 133 h 292"/>
                <a:gd name="T10" fmla="*/ 163 w 163"/>
                <a:gd name="T11" fmla="*/ 81 h 292"/>
                <a:gd name="T12" fmla="*/ 81 w 163"/>
                <a:gd name="T13" fmla="*/ 0 h 292"/>
                <a:gd name="T14" fmla="*/ 81 w 163"/>
                <a:gd name="T15" fmla="*/ 128 h 292"/>
                <a:gd name="T16" fmla="*/ 35 w 163"/>
                <a:gd name="T17" fmla="*/ 82 h 292"/>
                <a:gd name="T18" fmla="*/ 81 w 163"/>
                <a:gd name="T19" fmla="*/ 35 h 292"/>
                <a:gd name="T20" fmla="*/ 128 w 163"/>
                <a:gd name="T21" fmla="*/ 82 h 292"/>
                <a:gd name="T22" fmla="*/ 81 w 163"/>
                <a:gd name="T23" fmla="*/ 12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92">
                  <a:moveTo>
                    <a:pt x="81" y="0"/>
                  </a:moveTo>
                  <a:cubicBezTo>
                    <a:pt x="37" y="0"/>
                    <a:pt x="0" y="36"/>
                    <a:pt x="0" y="81"/>
                  </a:cubicBezTo>
                  <a:cubicBezTo>
                    <a:pt x="0" y="94"/>
                    <a:pt x="10" y="120"/>
                    <a:pt x="10" y="122"/>
                  </a:cubicBezTo>
                  <a:cubicBezTo>
                    <a:pt x="36" y="191"/>
                    <a:pt x="81" y="292"/>
                    <a:pt x="81" y="292"/>
                  </a:cubicBezTo>
                  <a:cubicBezTo>
                    <a:pt x="81" y="292"/>
                    <a:pt x="129" y="181"/>
                    <a:pt x="149" y="133"/>
                  </a:cubicBezTo>
                  <a:cubicBezTo>
                    <a:pt x="156" y="117"/>
                    <a:pt x="163" y="94"/>
                    <a:pt x="163" y="81"/>
                  </a:cubicBezTo>
                  <a:cubicBezTo>
                    <a:pt x="163" y="36"/>
                    <a:pt x="126" y="0"/>
                    <a:pt x="81" y="0"/>
                  </a:cubicBezTo>
                  <a:close/>
                  <a:moveTo>
                    <a:pt x="81" y="128"/>
                  </a:moveTo>
                  <a:cubicBezTo>
                    <a:pt x="56" y="128"/>
                    <a:pt x="35" y="108"/>
                    <a:pt x="35" y="82"/>
                  </a:cubicBezTo>
                  <a:cubicBezTo>
                    <a:pt x="35" y="56"/>
                    <a:pt x="56" y="35"/>
                    <a:pt x="81" y="35"/>
                  </a:cubicBezTo>
                  <a:cubicBezTo>
                    <a:pt x="107" y="35"/>
                    <a:pt x="128" y="56"/>
                    <a:pt x="128" y="82"/>
                  </a:cubicBezTo>
                  <a:cubicBezTo>
                    <a:pt x="128" y="108"/>
                    <a:pt x="107" y="128"/>
                    <a:pt x="81" y="1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Oval 284"/>
            <p:cNvSpPr>
              <a:spLocks noChangeArrowheads="1"/>
            </p:cNvSpPr>
            <p:nvPr/>
          </p:nvSpPr>
          <p:spPr bwMode="auto">
            <a:xfrm>
              <a:off x="3035" y="1896"/>
              <a:ext cx="232" cy="2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9" name="TextBox 38"/>
          <p:cNvSpPr txBox="1"/>
          <p:nvPr/>
        </p:nvSpPr>
        <p:spPr>
          <a:xfrm>
            <a:off x="7533353" y="3026509"/>
            <a:ext cx="16810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glow rad="177800">
                    <a:prstClr val="white"/>
                  </a:glow>
                  <a:outerShdw blurRad="50800" dist="50800" dir="5400000" algn="ctr" rotWithShape="0">
                    <a:prstClr val="white"/>
                  </a:outerShdw>
                </a:effectLst>
                <a:uLnTx/>
                <a:uFillTx/>
                <a:latin typeface="Arial" panose="020B0604020202020204"/>
                <a:ea typeface="+mn-ea"/>
                <a:cs typeface="+mn-cs"/>
              </a:rPr>
              <a:t>Diagnosis</a:t>
            </a:r>
          </a:p>
        </p:txBody>
      </p:sp>
      <p:grpSp>
        <p:nvGrpSpPr>
          <p:cNvPr id="40" name="Group 282"/>
          <p:cNvGrpSpPr>
            <a:grpSpLocks noChangeAspect="1"/>
          </p:cNvGrpSpPr>
          <p:nvPr/>
        </p:nvGrpSpPr>
        <p:grpSpPr bwMode="auto">
          <a:xfrm>
            <a:off x="9353864" y="2677484"/>
            <a:ext cx="923925" cy="925513"/>
            <a:chOff x="2725" y="1856"/>
            <a:chExt cx="582" cy="583"/>
          </a:xfrm>
        </p:grpSpPr>
        <p:sp>
          <p:nvSpPr>
            <p:cNvPr id="41" name="AutoShape 281"/>
            <p:cNvSpPr>
              <a:spLocks noChangeAspect="1" noChangeArrowheads="1" noTextEdit="1"/>
            </p:cNvSpPr>
            <p:nvPr/>
          </p:nvSpPr>
          <p:spPr bwMode="auto">
            <a:xfrm>
              <a:off x="2725" y="1881"/>
              <a:ext cx="31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83"/>
            <p:cNvSpPr>
              <a:spLocks noEditPoints="1"/>
            </p:cNvSpPr>
            <p:nvPr/>
          </p:nvSpPr>
          <p:spPr bwMode="auto">
            <a:xfrm>
              <a:off x="2995" y="1856"/>
              <a:ext cx="312" cy="554"/>
            </a:xfrm>
            <a:custGeom>
              <a:avLst/>
              <a:gdLst>
                <a:gd name="T0" fmla="*/ 81 w 163"/>
                <a:gd name="T1" fmla="*/ 0 h 292"/>
                <a:gd name="T2" fmla="*/ 0 w 163"/>
                <a:gd name="T3" fmla="*/ 81 h 292"/>
                <a:gd name="T4" fmla="*/ 10 w 163"/>
                <a:gd name="T5" fmla="*/ 122 h 292"/>
                <a:gd name="T6" fmla="*/ 81 w 163"/>
                <a:gd name="T7" fmla="*/ 292 h 292"/>
                <a:gd name="T8" fmla="*/ 149 w 163"/>
                <a:gd name="T9" fmla="*/ 133 h 292"/>
                <a:gd name="T10" fmla="*/ 163 w 163"/>
                <a:gd name="T11" fmla="*/ 81 h 292"/>
                <a:gd name="T12" fmla="*/ 81 w 163"/>
                <a:gd name="T13" fmla="*/ 0 h 292"/>
                <a:gd name="T14" fmla="*/ 81 w 163"/>
                <a:gd name="T15" fmla="*/ 128 h 292"/>
                <a:gd name="T16" fmla="*/ 35 w 163"/>
                <a:gd name="T17" fmla="*/ 82 h 292"/>
                <a:gd name="T18" fmla="*/ 81 w 163"/>
                <a:gd name="T19" fmla="*/ 35 h 292"/>
                <a:gd name="T20" fmla="*/ 128 w 163"/>
                <a:gd name="T21" fmla="*/ 82 h 292"/>
                <a:gd name="T22" fmla="*/ 81 w 163"/>
                <a:gd name="T23" fmla="*/ 12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292">
                  <a:moveTo>
                    <a:pt x="81" y="0"/>
                  </a:moveTo>
                  <a:cubicBezTo>
                    <a:pt x="37" y="0"/>
                    <a:pt x="0" y="36"/>
                    <a:pt x="0" y="81"/>
                  </a:cubicBezTo>
                  <a:cubicBezTo>
                    <a:pt x="0" y="94"/>
                    <a:pt x="10" y="120"/>
                    <a:pt x="10" y="122"/>
                  </a:cubicBezTo>
                  <a:cubicBezTo>
                    <a:pt x="36" y="191"/>
                    <a:pt x="81" y="292"/>
                    <a:pt x="81" y="292"/>
                  </a:cubicBezTo>
                  <a:cubicBezTo>
                    <a:pt x="81" y="292"/>
                    <a:pt x="129" y="181"/>
                    <a:pt x="149" y="133"/>
                  </a:cubicBezTo>
                  <a:cubicBezTo>
                    <a:pt x="156" y="117"/>
                    <a:pt x="163" y="94"/>
                    <a:pt x="163" y="81"/>
                  </a:cubicBezTo>
                  <a:cubicBezTo>
                    <a:pt x="163" y="36"/>
                    <a:pt x="126" y="0"/>
                    <a:pt x="81" y="0"/>
                  </a:cubicBezTo>
                  <a:close/>
                  <a:moveTo>
                    <a:pt x="81" y="128"/>
                  </a:moveTo>
                  <a:cubicBezTo>
                    <a:pt x="56" y="128"/>
                    <a:pt x="35" y="108"/>
                    <a:pt x="35" y="82"/>
                  </a:cubicBezTo>
                  <a:cubicBezTo>
                    <a:pt x="35" y="56"/>
                    <a:pt x="56" y="35"/>
                    <a:pt x="81" y="35"/>
                  </a:cubicBezTo>
                  <a:cubicBezTo>
                    <a:pt x="107" y="35"/>
                    <a:pt x="128" y="56"/>
                    <a:pt x="128" y="82"/>
                  </a:cubicBezTo>
                  <a:cubicBezTo>
                    <a:pt x="128" y="108"/>
                    <a:pt x="107" y="128"/>
                    <a:pt x="81" y="1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Oval 284"/>
            <p:cNvSpPr>
              <a:spLocks noChangeArrowheads="1"/>
            </p:cNvSpPr>
            <p:nvPr/>
          </p:nvSpPr>
          <p:spPr bwMode="auto">
            <a:xfrm>
              <a:off x="3035" y="1896"/>
              <a:ext cx="232" cy="2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4" name="TextBox 43"/>
          <p:cNvSpPr txBox="1"/>
          <p:nvPr/>
        </p:nvSpPr>
        <p:spPr>
          <a:xfrm>
            <a:off x="9265256" y="3579266"/>
            <a:ext cx="168103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glow rad="177800">
                    <a:prstClr val="white"/>
                  </a:glow>
                  <a:outerShdw blurRad="50800" dist="50800" dir="5400000" algn="ctr" rotWithShape="0">
                    <a:prstClr val="white"/>
                  </a:outerShdw>
                </a:effectLst>
                <a:uLnTx/>
                <a:uFillTx/>
                <a:latin typeface="Arial" panose="020B0604020202020204"/>
                <a:ea typeface="+mn-ea"/>
                <a:cs typeface="+mn-cs"/>
              </a:rPr>
              <a:t>Treatment</a:t>
            </a:r>
          </a:p>
        </p:txBody>
      </p:sp>
      <p:grpSp>
        <p:nvGrpSpPr>
          <p:cNvPr id="50" name="Group 49"/>
          <p:cNvGrpSpPr>
            <a:grpSpLocks noChangeAspect="1"/>
          </p:cNvGrpSpPr>
          <p:nvPr/>
        </p:nvGrpSpPr>
        <p:grpSpPr>
          <a:xfrm>
            <a:off x="4802438" y="2897434"/>
            <a:ext cx="457200" cy="457200"/>
            <a:chOff x="1747837" y="10361613"/>
            <a:chExt cx="4191000" cy="4192588"/>
          </a:xfrm>
          <a:solidFill>
            <a:schemeClr val="tx2"/>
          </a:solidFill>
        </p:grpSpPr>
        <p:sp>
          <p:nvSpPr>
            <p:cNvPr id="51" name="Freeform 292"/>
            <p:cNvSpPr>
              <a:spLocks/>
            </p:cNvSpPr>
            <p:nvPr/>
          </p:nvSpPr>
          <p:spPr bwMode="auto">
            <a:xfrm>
              <a:off x="4262437" y="11447463"/>
              <a:ext cx="228600" cy="219075"/>
            </a:xfrm>
            <a:custGeom>
              <a:avLst/>
              <a:gdLst>
                <a:gd name="T0" fmla="*/ 0 w 144"/>
                <a:gd name="T1" fmla="*/ 0 h 138"/>
                <a:gd name="T2" fmla="*/ 0 w 144"/>
                <a:gd name="T3" fmla="*/ 138 h 138"/>
                <a:gd name="T4" fmla="*/ 144 w 144"/>
                <a:gd name="T5" fmla="*/ 138 h 138"/>
                <a:gd name="T6" fmla="*/ 0 w 144"/>
                <a:gd name="T7" fmla="*/ 0 h 138"/>
              </a:gdLst>
              <a:ahLst/>
              <a:cxnLst>
                <a:cxn ang="0">
                  <a:pos x="T0" y="T1"/>
                </a:cxn>
                <a:cxn ang="0">
                  <a:pos x="T2" y="T3"/>
                </a:cxn>
                <a:cxn ang="0">
                  <a:pos x="T4" y="T5"/>
                </a:cxn>
                <a:cxn ang="0">
                  <a:pos x="T6" y="T7"/>
                </a:cxn>
              </a:cxnLst>
              <a:rect l="0" t="0" r="r" b="b"/>
              <a:pathLst>
                <a:path w="144" h="138">
                  <a:moveTo>
                    <a:pt x="0" y="0"/>
                  </a:moveTo>
                  <a:lnTo>
                    <a:pt x="0" y="138"/>
                  </a:lnTo>
                  <a:lnTo>
                    <a:pt x="144" y="13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93"/>
            <p:cNvSpPr>
              <a:spLocks noEditPoints="1"/>
            </p:cNvSpPr>
            <p:nvPr/>
          </p:nvSpPr>
          <p:spPr bwMode="auto">
            <a:xfrm>
              <a:off x="3090862" y="11342688"/>
              <a:ext cx="1495425" cy="2154238"/>
            </a:xfrm>
            <a:custGeom>
              <a:avLst/>
              <a:gdLst>
                <a:gd name="T0" fmla="*/ 103 w 157"/>
                <a:gd name="T1" fmla="*/ 44 h 226"/>
                <a:gd name="T2" fmla="*/ 103 w 157"/>
                <a:gd name="T3" fmla="*/ 0 h 226"/>
                <a:gd name="T4" fmla="*/ 0 w 157"/>
                <a:gd name="T5" fmla="*/ 0 h 226"/>
                <a:gd name="T6" fmla="*/ 0 w 157"/>
                <a:gd name="T7" fmla="*/ 226 h 226"/>
                <a:gd name="T8" fmla="*/ 157 w 157"/>
                <a:gd name="T9" fmla="*/ 226 h 226"/>
                <a:gd name="T10" fmla="*/ 157 w 157"/>
                <a:gd name="T11" fmla="*/ 54 h 226"/>
                <a:gd name="T12" fmla="*/ 113 w 157"/>
                <a:gd name="T13" fmla="*/ 54 h 226"/>
                <a:gd name="T14" fmla="*/ 103 w 157"/>
                <a:gd name="T15" fmla="*/ 44 h 226"/>
                <a:gd name="T16" fmla="*/ 135 w 157"/>
                <a:gd name="T17" fmla="*/ 92 h 226"/>
                <a:gd name="T18" fmla="*/ 135 w 157"/>
                <a:gd name="T19" fmla="*/ 106 h 226"/>
                <a:gd name="T20" fmla="*/ 65 w 157"/>
                <a:gd name="T21" fmla="*/ 177 h 226"/>
                <a:gd name="T22" fmla="*/ 58 w 157"/>
                <a:gd name="T23" fmla="*/ 180 h 226"/>
                <a:gd name="T24" fmla="*/ 50 w 157"/>
                <a:gd name="T25" fmla="*/ 177 h 226"/>
                <a:gd name="T26" fmla="*/ 22 w 157"/>
                <a:gd name="T27" fmla="*/ 149 h 226"/>
                <a:gd name="T28" fmla="*/ 22 w 157"/>
                <a:gd name="T29" fmla="*/ 135 h 226"/>
                <a:gd name="T30" fmla="*/ 36 w 157"/>
                <a:gd name="T31" fmla="*/ 135 h 226"/>
                <a:gd name="T32" fmla="*/ 58 w 157"/>
                <a:gd name="T33" fmla="*/ 156 h 226"/>
                <a:gd name="T34" fmla="*/ 121 w 157"/>
                <a:gd name="T35" fmla="*/ 92 h 226"/>
                <a:gd name="T36" fmla="*/ 135 w 157"/>
                <a:gd name="T37" fmla="*/ 9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7" h="226">
                  <a:moveTo>
                    <a:pt x="103" y="44"/>
                  </a:moveTo>
                  <a:cubicBezTo>
                    <a:pt x="103" y="0"/>
                    <a:pt x="103" y="0"/>
                    <a:pt x="103" y="0"/>
                  </a:cubicBezTo>
                  <a:cubicBezTo>
                    <a:pt x="0" y="0"/>
                    <a:pt x="0" y="0"/>
                    <a:pt x="0" y="0"/>
                  </a:cubicBezTo>
                  <a:cubicBezTo>
                    <a:pt x="0" y="226"/>
                    <a:pt x="0" y="226"/>
                    <a:pt x="0" y="226"/>
                  </a:cubicBezTo>
                  <a:cubicBezTo>
                    <a:pt x="157" y="226"/>
                    <a:pt x="157" y="226"/>
                    <a:pt x="157" y="226"/>
                  </a:cubicBezTo>
                  <a:cubicBezTo>
                    <a:pt x="157" y="54"/>
                    <a:pt x="157" y="54"/>
                    <a:pt x="157" y="54"/>
                  </a:cubicBezTo>
                  <a:cubicBezTo>
                    <a:pt x="113" y="54"/>
                    <a:pt x="113" y="54"/>
                    <a:pt x="113" y="54"/>
                  </a:cubicBezTo>
                  <a:cubicBezTo>
                    <a:pt x="108" y="54"/>
                    <a:pt x="103" y="50"/>
                    <a:pt x="103" y="44"/>
                  </a:cubicBezTo>
                  <a:close/>
                  <a:moveTo>
                    <a:pt x="135" y="92"/>
                  </a:moveTo>
                  <a:cubicBezTo>
                    <a:pt x="139" y="96"/>
                    <a:pt x="139" y="103"/>
                    <a:pt x="135" y="106"/>
                  </a:cubicBezTo>
                  <a:cubicBezTo>
                    <a:pt x="65" y="177"/>
                    <a:pt x="65" y="177"/>
                    <a:pt x="65" y="177"/>
                  </a:cubicBezTo>
                  <a:cubicBezTo>
                    <a:pt x="63" y="179"/>
                    <a:pt x="60" y="180"/>
                    <a:pt x="58" y="180"/>
                  </a:cubicBezTo>
                  <a:cubicBezTo>
                    <a:pt x="55" y="180"/>
                    <a:pt x="52" y="179"/>
                    <a:pt x="50" y="177"/>
                  </a:cubicBezTo>
                  <a:cubicBezTo>
                    <a:pt x="22" y="149"/>
                    <a:pt x="22" y="149"/>
                    <a:pt x="22" y="149"/>
                  </a:cubicBezTo>
                  <a:cubicBezTo>
                    <a:pt x="18" y="145"/>
                    <a:pt x="18" y="139"/>
                    <a:pt x="22" y="135"/>
                  </a:cubicBezTo>
                  <a:cubicBezTo>
                    <a:pt x="26" y="131"/>
                    <a:pt x="33" y="131"/>
                    <a:pt x="36" y="135"/>
                  </a:cubicBezTo>
                  <a:cubicBezTo>
                    <a:pt x="58" y="156"/>
                    <a:pt x="58" y="156"/>
                    <a:pt x="58" y="156"/>
                  </a:cubicBezTo>
                  <a:cubicBezTo>
                    <a:pt x="121" y="92"/>
                    <a:pt x="121" y="92"/>
                    <a:pt x="121" y="92"/>
                  </a:cubicBezTo>
                  <a:cubicBezTo>
                    <a:pt x="125" y="88"/>
                    <a:pt x="131" y="88"/>
                    <a:pt x="135"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94"/>
            <p:cNvSpPr>
              <a:spLocks noEditPoints="1"/>
            </p:cNvSpPr>
            <p:nvPr/>
          </p:nvSpPr>
          <p:spPr bwMode="auto">
            <a:xfrm>
              <a:off x="1747837" y="10361613"/>
              <a:ext cx="4191000" cy="4192588"/>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25 w 440"/>
                <a:gd name="T11" fmla="*/ 342 h 440"/>
                <a:gd name="T12" fmla="*/ 312 w 440"/>
                <a:gd name="T13" fmla="*/ 355 h 440"/>
                <a:gd name="T14" fmla="*/ 128 w 440"/>
                <a:gd name="T15" fmla="*/ 355 h 440"/>
                <a:gd name="T16" fmla="*/ 114 w 440"/>
                <a:gd name="T17" fmla="*/ 342 h 440"/>
                <a:gd name="T18" fmla="*/ 114 w 440"/>
                <a:gd name="T19" fmla="*/ 90 h 440"/>
                <a:gd name="T20" fmla="*/ 128 w 440"/>
                <a:gd name="T21" fmla="*/ 76 h 440"/>
                <a:gd name="T22" fmla="*/ 254 w 440"/>
                <a:gd name="T23" fmla="*/ 76 h 440"/>
                <a:gd name="T24" fmla="*/ 264 w 440"/>
                <a:gd name="T25" fmla="*/ 80 h 440"/>
                <a:gd name="T26" fmla="*/ 321 w 440"/>
                <a:gd name="T27" fmla="*/ 138 h 440"/>
                <a:gd name="T28" fmla="*/ 325 w 440"/>
                <a:gd name="T29" fmla="*/ 147 h 440"/>
                <a:gd name="T30" fmla="*/ 325 w 440"/>
                <a:gd name="T31" fmla="*/ 342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440">
                  <a:moveTo>
                    <a:pt x="220" y="0"/>
                  </a:moveTo>
                  <a:cubicBezTo>
                    <a:pt x="98" y="0"/>
                    <a:pt x="0" y="98"/>
                    <a:pt x="0" y="220"/>
                  </a:cubicBezTo>
                  <a:cubicBezTo>
                    <a:pt x="0" y="341"/>
                    <a:pt x="98" y="440"/>
                    <a:pt x="220" y="440"/>
                  </a:cubicBezTo>
                  <a:cubicBezTo>
                    <a:pt x="341" y="440"/>
                    <a:pt x="440" y="341"/>
                    <a:pt x="440" y="220"/>
                  </a:cubicBezTo>
                  <a:cubicBezTo>
                    <a:pt x="440" y="98"/>
                    <a:pt x="341" y="0"/>
                    <a:pt x="220" y="0"/>
                  </a:cubicBezTo>
                  <a:close/>
                  <a:moveTo>
                    <a:pt x="325" y="342"/>
                  </a:moveTo>
                  <a:cubicBezTo>
                    <a:pt x="325" y="349"/>
                    <a:pt x="319" y="355"/>
                    <a:pt x="312" y="355"/>
                  </a:cubicBezTo>
                  <a:cubicBezTo>
                    <a:pt x="128" y="355"/>
                    <a:pt x="128" y="355"/>
                    <a:pt x="128" y="355"/>
                  </a:cubicBezTo>
                  <a:cubicBezTo>
                    <a:pt x="120" y="355"/>
                    <a:pt x="114" y="349"/>
                    <a:pt x="114" y="342"/>
                  </a:cubicBezTo>
                  <a:cubicBezTo>
                    <a:pt x="114" y="90"/>
                    <a:pt x="114" y="90"/>
                    <a:pt x="114" y="90"/>
                  </a:cubicBezTo>
                  <a:cubicBezTo>
                    <a:pt x="114" y="82"/>
                    <a:pt x="120" y="76"/>
                    <a:pt x="128" y="76"/>
                  </a:cubicBezTo>
                  <a:cubicBezTo>
                    <a:pt x="254" y="76"/>
                    <a:pt x="254" y="76"/>
                    <a:pt x="254" y="76"/>
                  </a:cubicBezTo>
                  <a:cubicBezTo>
                    <a:pt x="258" y="76"/>
                    <a:pt x="261" y="78"/>
                    <a:pt x="264" y="80"/>
                  </a:cubicBezTo>
                  <a:cubicBezTo>
                    <a:pt x="321" y="138"/>
                    <a:pt x="321" y="138"/>
                    <a:pt x="321" y="138"/>
                  </a:cubicBezTo>
                  <a:cubicBezTo>
                    <a:pt x="324" y="140"/>
                    <a:pt x="325" y="144"/>
                    <a:pt x="325" y="147"/>
                  </a:cubicBezTo>
                  <a:lnTo>
                    <a:pt x="325" y="3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4" name="Group 53"/>
          <p:cNvGrpSpPr>
            <a:grpSpLocks noChangeAspect="1"/>
          </p:cNvGrpSpPr>
          <p:nvPr/>
        </p:nvGrpSpPr>
        <p:grpSpPr bwMode="auto">
          <a:xfrm>
            <a:off x="6422961" y="2460664"/>
            <a:ext cx="444781" cy="435856"/>
            <a:chOff x="3899" y="2219"/>
            <a:chExt cx="299" cy="293"/>
          </a:xfrm>
        </p:grpSpPr>
        <p:sp>
          <p:nvSpPr>
            <p:cNvPr id="55" name="AutoShape 25"/>
            <p:cNvSpPr>
              <a:spLocks noChangeAspect="1" noChangeArrowheads="1" noTextEdit="1"/>
            </p:cNvSpPr>
            <p:nvPr/>
          </p:nvSpPr>
          <p:spPr bwMode="auto">
            <a:xfrm>
              <a:off x="3899" y="2219"/>
              <a:ext cx="299"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7"/>
            <p:cNvSpPr>
              <a:spLocks noEditPoints="1"/>
            </p:cNvSpPr>
            <p:nvPr/>
          </p:nvSpPr>
          <p:spPr bwMode="auto">
            <a:xfrm>
              <a:off x="3901" y="2219"/>
              <a:ext cx="297" cy="293"/>
            </a:xfrm>
            <a:custGeom>
              <a:avLst/>
              <a:gdLst>
                <a:gd name="T0" fmla="*/ 78 w 155"/>
                <a:gd name="T1" fmla="*/ 0 h 153"/>
                <a:gd name="T2" fmla="*/ 0 w 155"/>
                <a:gd name="T3" fmla="*/ 76 h 153"/>
                <a:gd name="T4" fmla="*/ 78 w 155"/>
                <a:gd name="T5" fmla="*/ 153 h 153"/>
                <a:gd name="T6" fmla="*/ 155 w 155"/>
                <a:gd name="T7" fmla="*/ 76 h 153"/>
                <a:gd name="T8" fmla="*/ 78 w 155"/>
                <a:gd name="T9" fmla="*/ 137 h 153"/>
                <a:gd name="T10" fmla="*/ 69 w 155"/>
                <a:gd name="T11" fmla="*/ 18 h 153"/>
                <a:gd name="T12" fmla="*/ 118 w 155"/>
                <a:gd name="T13" fmla="*/ 26 h 153"/>
                <a:gd name="T14" fmla="*/ 125 w 155"/>
                <a:gd name="T15" fmla="*/ 43 h 153"/>
                <a:gd name="T16" fmla="*/ 107 w 155"/>
                <a:gd name="T17" fmla="*/ 40 h 153"/>
                <a:gd name="T18" fmla="*/ 109 w 155"/>
                <a:gd name="T19" fmla="*/ 34 h 153"/>
                <a:gd name="T20" fmla="*/ 25 w 155"/>
                <a:gd name="T21" fmla="*/ 76 h 153"/>
                <a:gd name="T22" fmla="*/ 131 w 155"/>
                <a:gd name="T23" fmla="*/ 77 h 153"/>
                <a:gd name="T24" fmla="*/ 134 w 155"/>
                <a:gd name="T25" fmla="*/ 69 h 153"/>
                <a:gd name="T26" fmla="*/ 138 w 155"/>
                <a:gd name="T27" fmla="*/ 77 h 153"/>
                <a:gd name="T28" fmla="*/ 95 w 155"/>
                <a:gd name="T29" fmla="*/ 77 h 153"/>
                <a:gd name="T30" fmla="*/ 92 w 155"/>
                <a:gd name="T31" fmla="*/ 84 h 153"/>
                <a:gd name="T32" fmla="*/ 89 w 155"/>
                <a:gd name="T33" fmla="*/ 70 h 153"/>
                <a:gd name="T34" fmla="*/ 89 w 155"/>
                <a:gd name="T35" fmla="*/ 68 h 153"/>
                <a:gd name="T36" fmla="*/ 89 w 155"/>
                <a:gd name="T37" fmla="*/ 70 h 153"/>
                <a:gd name="T38" fmla="*/ 89 w 155"/>
                <a:gd name="T39" fmla="*/ 83 h 153"/>
                <a:gd name="T40" fmla="*/ 85 w 155"/>
                <a:gd name="T41" fmla="*/ 119 h 153"/>
                <a:gd name="T42" fmla="*/ 81 w 155"/>
                <a:gd name="T43" fmla="*/ 94 h 153"/>
                <a:gd name="T44" fmla="*/ 80 w 155"/>
                <a:gd name="T45" fmla="*/ 92 h 153"/>
                <a:gd name="T46" fmla="*/ 80 w 155"/>
                <a:gd name="T47" fmla="*/ 115 h 153"/>
                <a:gd name="T48" fmla="*/ 72 w 155"/>
                <a:gd name="T49" fmla="*/ 114 h 153"/>
                <a:gd name="T50" fmla="*/ 72 w 155"/>
                <a:gd name="T51" fmla="*/ 71 h 153"/>
                <a:gd name="T52" fmla="*/ 72 w 155"/>
                <a:gd name="T53" fmla="*/ 68 h 153"/>
                <a:gd name="T54" fmla="*/ 71 w 155"/>
                <a:gd name="T55" fmla="*/ 68 h 153"/>
                <a:gd name="T56" fmla="*/ 71 w 155"/>
                <a:gd name="T57" fmla="*/ 71 h 153"/>
                <a:gd name="T58" fmla="*/ 71 w 155"/>
                <a:gd name="T59" fmla="*/ 79 h 153"/>
                <a:gd name="T60" fmla="*/ 71 w 155"/>
                <a:gd name="T61" fmla="*/ 83 h 153"/>
                <a:gd name="T62" fmla="*/ 67 w 155"/>
                <a:gd name="T63" fmla="*/ 84 h 153"/>
                <a:gd name="T64" fmla="*/ 65 w 155"/>
                <a:gd name="T65" fmla="*/ 77 h 153"/>
                <a:gd name="T66" fmla="*/ 65 w 155"/>
                <a:gd name="T67" fmla="*/ 63 h 153"/>
                <a:gd name="T68" fmla="*/ 71 w 155"/>
                <a:gd name="T69" fmla="*/ 55 h 153"/>
                <a:gd name="T70" fmla="*/ 72 w 155"/>
                <a:gd name="T71" fmla="*/ 55 h 153"/>
                <a:gd name="T72" fmla="*/ 81 w 155"/>
                <a:gd name="T73" fmla="*/ 55 h 153"/>
                <a:gd name="T74" fmla="*/ 95 w 155"/>
                <a:gd name="T75" fmla="*/ 59 h 153"/>
                <a:gd name="T76" fmla="*/ 95 w 155"/>
                <a:gd name="T77" fmla="*/ 62 h 153"/>
                <a:gd name="T78" fmla="*/ 95 w 155"/>
                <a:gd name="T79" fmla="*/ 76 h 153"/>
                <a:gd name="T80" fmla="*/ 72 w 155"/>
                <a:gd name="T81" fmla="*/ 47 h 153"/>
                <a:gd name="T82" fmla="*/ 88 w 155"/>
                <a:gd name="T83" fmla="*/ 47 h 153"/>
                <a:gd name="T84" fmla="*/ 72 w 155"/>
                <a:gd name="T85" fmla="*/ 4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5" h="153">
                  <a:moveTo>
                    <a:pt x="133" y="22"/>
                  </a:moveTo>
                  <a:cubicBezTo>
                    <a:pt x="118" y="7"/>
                    <a:pt x="99" y="0"/>
                    <a:pt x="78" y="0"/>
                  </a:cubicBezTo>
                  <a:cubicBezTo>
                    <a:pt x="57" y="0"/>
                    <a:pt x="38" y="7"/>
                    <a:pt x="23" y="22"/>
                  </a:cubicBezTo>
                  <a:cubicBezTo>
                    <a:pt x="8" y="37"/>
                    <a:pt x="0" y="56"/>
                    <a:pt x="0" y="76"/>
                  </a:cubicBezTo>
                  <a:cubicBezTo>
                    <a:pt x="0" y="97"/>
                    <a:pt x="8" y="116"/>
                    <a:pt x="23" y="131"/>
                  </a:cubicBezTo>
                  <a:cubicBezTo>
                    <a:pt x="38" y="145"/>
                    <a:pt x="57" y="153"/>
                    <a:pt x="78" y="153"/>
                  </a:cubicBezTo>
                  <a:cubicBezTo>
                    <a:pt x="99" y="153"/>
                    <a:pt x="118" y="145"/>
                    <a:pt x="133" y="131"/>
                  </a:cubicBezTo>
                  <a:cubicBezTo>
                    <a:pt x="147" y="116"/>
                    <a:pt x="155" y="97"/>
                    <a:pt x="155" y="76"/>
                  </a:cubicBezTo>
                  <a:cubicBezTo>
                    <a:pt x="155" y="56"/>
                    <a:pt x="147" y="37"/>
                    <a:pt x="133" y="22"/>
                  </a:cubicBezTo>
                  <a:close/>
                  <a:moveTo>
                    <a:pt x="78" y="137"/>
                  </a:moveTo>
                  <a:cubicBezTo>
                    <a:pt x="44" y="137"/>
                    <a:pt x="16" y="109"/>
                    <a:pt x="18" y="75"/>
                  </a:cubicBezTo>
                  <a:cubicBezTo>
                    <a:pt x="19" y="46"/>
                    <a:pt x="41" y="22"/>
                    <a:pt x="69" y="18"/>
                  </a:cubicBezTo>
                  <a:cubicBezTo>
                    <a:pt x="86" y="15"/>
                    <a:pt x="102" y="20"/>
                    <a:pt x="114" y="29"/>
                  </a:cubicBezTo>
                  <a:cubicBezTo>
                    <a:pt x="118" y="26"/>
                    <a:pt x="118" y="26"/>
                    <a:pt x="118" y="26"/>
                  </a:cubicBezTo>
                  <a:cubicBezTo>
                    <a:pt x="119" y="25"/>
                    <a:pt x="121" y="25"/>
                    <a:pt x="121" y="26"/>
                  </a:cubicBezTo>
                  <a:cubicBezTo>
                    <a:pt x="125" y="43"/>
                    <a:pt x="125" y="43"/>
                    <a:pt x="125" y="43"/>
                  </a:cubicBezTo>
                  <a:cubicBezTo>
                    <a:pt x="125" y="45"/>
                    <a:pt x="124" y="46"/>
                    <a:pt x="123" y="45"/>
                  </a:cubicBezTo>
                  <a:cubicBezTo>
                    <a:pt x="107" y="40"/>
                    <a:pt x="107" y="40"/>
                    <a:pt x="107" y="40"/>
                  </a:cubicBezTo>
                  <a:cubicBezTo>
                    <a:pt x="105" y="40"/>
                    <a:pt x="105" y="38"/>
                    <a:pt x="106" y="37"/>
                  </a:cubicBezTo>
                  <a:cubicBezTo>
                    <a:pt x="109" y="34"/>
                    <a:pt x="109" y="34"/>
                    <a:pt x="109" y="34"/>
                  </a:cubicBezTo>
                  <a:cubicBezTo>
                    <a:pt x="99" y="27"/>
                    <a:pt x="87" y="24"/>
                    <a:pt x="75" y="24"/>
                  </a:cubicBezTo>
                  <a:cubicBezTo>
                    <a:pt x="48" y="26"/>
                    <a:pt x="26" y="48"/>
                    <a:pt x="25" y="76"/>
                  </a:cubicBezTo>
                  <a:cubicBezTo>
                    <a:pt x="24" y="106"/>
                    <a:pt x="48" y="130"/>
                    <a:pt x="78" y="130"/>
                  </a:cubicBezTo>
                  <a:cubicBezTo>
                    <a:pt x="107" y="130"/>
                    <a:pt x="131" y="106"/>
                    <a:pt x="131" y="77"/>
                  </a:cubicBezTo>
                  <a:cubicBezTo>
                    <a:pt x="131" y="76"/>
                    <a:pt x="131" y="74"/>
                    <a:pt x="131" y="73"/>
                  </a:cubicBezTo>
                  <a:cubicBezTo>
                    <a:pt x="130" y="71"/>
                    <a:pt x="132" y="69"/>
                    <a:pt x="134" y="69"/>
                  </a:cubicBezTo>
                  <a:cubicBezTo>
                    <a:pt x="136" y="68"/>
                    <a:pt x="138" y="70"/>
                    <a:pt x="138" y="72"/>
                  </a:cubicBezTo>
                  <a:cubicBezTo>
                    <a:pt x="138" y="74"/>
                    <a:pt x="138" y="76"/>
                    <a:pt x="138" y="77"/>
                  </a:cubicBezTo>
                  <a:cubicBezTo>
                    <a:pt x="138" y="110"/>
                    <a:pt x="111" y="137"/>
                    <a:pt x="78" y="137"/>
                  </a:cubicBezTo>
                  <a:close/>
                  <a:moveTo>
                    <a:pt x="95" y="77"/>
                  </a:moveTo>
                  <a:cubicBezTo>
                    <a:pt x="95" y="79"/>
                    <a:pt x="95" y="82"/>
                    <a:pt x="94" y="83"/>
                  </a:cubicBezTo>
                  <a:cubicBezTo>
                    <a:pt x="93" y="84"/>
                    <a:pt x="93" y="84"/>
                    <a:pt x="92" y="84"/>
                  </a:cubicBezTo>
                  <a:cubicBezTo>
                    <a:pt x="90" y="84"/>
                    <a:pt x="89" y="82"/>
                    <a:pt x="89" y="78"/>
                  </a:cubicBezTo>
                  <a:cubicBezTo>
                    <a:pt x="89" y="70"/>
                    <a:pt x="89" y="70"/>
                    <a:pt x="89" y="70"/>
                  </a:cubicBezTo>
                  <a:cubicBezTo>
                    <a:pt x="89" y="69"/>
                    <a:pt x="89" y="69"/>
                    <a:pt x="89" y="68"/>
                  </a:cubicBezTo>
                  <a:cubicBezTo>
                    <a:pt x="89" y="68"/>
                    <a:pt x="89" y="68"/>
                    <a:pt x="89" y="68"/>
                  </a:cubicBezTo>
                  <a:cubicBezTo>
                    <a:pt x="89" y="68"/>
                    <a:pt x="89" y="68"/>
                    <a:pt x="89" y="68"/>
                  </a:cubicBezTo>
                  <a:cubicBezTo>
                    <a:pt x="89" y="68"/>
                    <a:pt x="89" y="69"/>
                    <a:pt x="89" y="70"/>
                  </a:cubicBezTo>
                  <a:cubicBezTo>
                    <a:pt x="89" y="70"/>
                    <a:pt x="89" y="71"/>
                    <a:pt x="89" y="71"/>
                  </a:cubicBezTo>
                  <a:cubicBezTo>
                    <a:pt x="89" y="72"/>
                    <a:pt x="89" y="77"/>
                    <a:pt x="89" y="83"/>
                  </a:cubicBezTo>
                  <a:cubicBezTo>
                    <a:pt x="89" y="94"/>
                    <a:pt x="89" y="110"/>
                    <a:pt x="89" y="115"/>
                  </a:cubicBezTo>
                  <a:cubicBezTo>
                    <a:pt x="89" y="116"/>
                    <a:pt x="87" y="119"/>
                    <a:pt x="85" y="119"/>
                  </a:cubicBezTo>
                  <a:cubicBezTo>
                    <a:pt x="82" y="119"/>
                    <a:pt x="81" y="116"/>
                    <a:pt x="81" y="115"/>
                  </a:cubicBezTo>
                  <a:cubicBezTo>
                    <a:pt x="81" y="94"/>
                    <a:pt x="81" y="94"/>
                    <a:pt x="81" y="94"/>
                  </a:cubicBezTo>
                  <a:cubicBezTo>
                    <a:pt x="81" y="93"/>
                    <a:pt x="81" y="92"/>
                    <a:pt x="80" y="92"/>
                  </a:cubicBezTo>
                  <a:cubicBezTo>
                    <a:pt x="80" y="92"/>
                    <a:pt x="80" y="92"/>
                    <a:pt x="80" y="92"/>
                  </a:cubicBezTo>
                  <a:cubicBezTo>
                    <a:pt x="80" y="92"/>
                    <a:pt x="80" y="93"/>
                    <a:pt x="80" y="95"/>
                  </a:cubicBezTo>
                  <a:cubicBezTo>
                    <a:pt x="80" y="115"/>
                    <a:pt x="80" y="115"/>
                    <a:pt x="80" y="115"/>
                  </a:cubicBezTo>
                  <a:cubicBezTo>
                    <a:pt x="80" y="117"/>
                    <a:pt x="79" y="119"/>
                    <a:pt x="76" y="119"/>
                  </a:cubicBezTo>
                  <a:cubicBezTo>
                    <a:pt x="73" y="119"/>
                    <a:pt x="72" y="116"/>
                    <a:pt x="72" y="114"/>
                  </a:cubicBezTo>
                  <a:cubicBezTo>
                    <a:pt x="72" y="113"/>
                    <a:pt x="72" y="104"/>
                    <a:pt x="72" y="94"/>
                  </a:cubicBezTo>
                  <a:cubicBezTo>
                    <a:pt x="72" y="84"/>
                    <a:pt x="72" y="72"/>
                    <a:pt x="72" y="71"/>
                  </a:cubicBezTo>
                  <a:cubicBezTo>
                    <a:pt x="72" y="71"/>
                    <a:pt x="72" y="71"/>
                    <a:pt x="72" y="71"/>
                  </a:cubicBezTo>
                  <a:cubicBezTo>
                    <a:pt x="72" y="69"/>
                    <a:pt x="72" y="69"/>
                    <a:pt x="72" y="68"/>
                  </a:cubicBezTo>
                  <a:cubicBezTo>
                    <a:pt x="72" y="68"/>
                    <a:pt x="72" y="68"/>
                    <a:pt x="71" y="68"/>
                  </a:cubicBezTo>
                  <a:cubicBezTo>
                    <a:pt x="71" y="68"/>
                    <a:pt x="71" y="68"/>
                    <a:pt x="71" y="68"/>
                  </a:cubicBezTo>
                  <a:cubicBezTo>
                    <a:pt x="71" y="68"/>
                    <a:pt x="71" y="69"/>
                    <a:pt x="71" y="70"/>
                  </a:cubicBezTo>
                  <a:cubicBezTo>
                    <a:pt x="71" y="70"/>
                    <a:pt x="71" y="71"/>
                    <a:pt x="71" y="71"/>
                  </a:cubicBezTo>
                  <a:cubicBezTo>
                    <a:pt x="71" y="72"/>
                    <a:pt x="71" y="73"/>
                    <a:pt x="71" y="74"/>
                  </a:cubicBezTo>
                  <a:cubicBezTo>
                    <a:pt x="71" y="75"/>
                    <a:pt x="71" y="77"/>
                    <a:pt x="71" y="79"/>
                  </a:cubicBezTo>
                  <a:cubicBezTo>
                    <a:pt x="71" y="79"/>
                    <a:pt x="71" y="79"/>
                    <a:pt x="71" y="79"/>
                  </a:cubicBezTo>
                  <a:cubicBezTo>
                    <a:pt x="71" y="81"/>
                    <a:pt x="71" y="82"/>
                    <a:pt x="71" y="83"/>
                  </a:cubicBezTo>
                  <a:cubicBezTo>
                    <a:pt x="70" y="84"/>
                    <a:pt x="69" y="84"/>
                    <a:pt x="68" y="84"/>
                  </a:cubicBezTo>
                  <a:cubicBezTo>
                    <a:pt x="67" y="84"/>
                    <a:pt x="67" y="84"/>
                    <a:pt x="67" y="84"/>
                  </a:cubicBezTo>
                  <a:cubicBezTo>
                    <a:pt x="65" y="83"/>
                    <a:pt x="65" y="80"/>
                    <a:pt x="65" y="78"/>
                  </a:cubicBezTo>
                  <a:cubicBezTo>
                    <a:pt x="65" y="77"/>
                    <a:pt x="65" y="77"/>
                    <a:pt x="65" y="77"/>
                  </a:cubicBezTo>
                  <a:cubicBezTo>
                    <a:pt x="65" y="65"/>
                    <a:pt x="65" y="65"/>
                    <a:pt x="65" y="65"/>
                  </a:cubicBezTo>
                  <a:cubicBezTo>
                    <a:pt x="65" y="64"/>
                    <a:pt x="65" y="64"/>
                    <a:pt x="65" y="63"/>
                  </a:cubicBezTo>
                  <a:cubicBezTo>
                    <a:pt x="65" y="59"/>
                    <a:pt x="65" y="58"/>
                    <a:pt x="67" y="56"/>
                  </a:cubicBezTo>
                  <a:cubicBezTo>
                    <a:pt x="68" y="55"/>
                    <a:pt x="70" y="55"/>
                    <a:pt x="71" y="55"/>
                  </a:cubicBezTo>
                  <a:cubicBezTo>
                    <a:pt x="71" y="55"/>
                    <a:pt x="71" y="55"/>
                    <a:pt x="71" y="55"/>
                  </a:cubicBezTo>
                  <a:cubicBezTo>
                    <a:pt x="72" y="55"/>
                    <a:pt x="72" y="55"/>
                    <a:pt x="72" y="55"/>
                  </a:cubicBezTo>
                  <a:cubicBezTo>
                    <a:pt x="74" y="55"/>
                    <a:pt x="75" y="55"/>
                    <a:pt x="77" y="55"/>
                  </a:cubicBezTo>
                  <a:cubicBezTo>
                    <a:pt x="78" y="55"/>
                    <a:pt x="79" y="55"/>
                    <a:pt x="81" y="55"/>
                  </a:cubicBezTo>
                  <a:cubicBezTo>
                    <a:pt x="90" y="55"/>
                    <a:pt x="90" y="55"/>
                    <a:pt x="90" y="55"/>
                  </a:cubicBezTo>
                  <a:cubicBezTo>
                    <a:pt x="92" y="55"/>
                    <a:pt x="94" y="56"/>
                    <a:pt x="95" y="59"/>
                  </a:cubicBezTo>
                  <a:cubicBezTo>
                    <a:pt x="95" y="59"/>
                    <a:pt x="95" y="59"/>
                    <a:pt x="95" y="59"/>
                  </a:cubicBezTo>
                  <a:cubicBezTo>
                    <a:pt x="95" y="60"/>
                    <a:pt x="95" y="61"/>
                    <a:pt x="95" y="62"/>
                  </a:cubicBezTo>
                  <a:cubicBezTo>
                    <a:pt x="95" y="62"/>
                    <a:pt x="95" y="63"/>
                    <a:pt x="95" y="65"/>
                  </a:cubicBezTo>
                  <a:cubicBezTo>
                    <a:pt x="95" y="76"/>
                    <a:pt x="95" y="76"/>
                    <a:pt x="95" y="76"/>
                  </a:cubicBezTo>
                  <a:cubicBezTo>
                    <a:pt x="95" y="76"/>
                    <a:pt x="95" y="77"/>
                    <a:pt x="95" y="77"/>
                  </a:cubicBezTo>
                  <a:close/>
                  <a:moveTo>
                    <a:pt x="72" y="47"/>
                  </a:moveTo>
                  <a:cubicBezTo>
                    <a:pt x="72" y="43"/>
                    <a:pt x="76" y="39"/>
                    <a:pt x="80" y="39"/>
                  </a:cubicBezTo>
                  <a:cubicBezTo>
                    <a:pt x="84" y="39"/>
                    <a:pt x="88" y="43"/>
                    <a:pt x="88" y="47"/>
                  </a:cubicBezTo>
                  <a:cubicBezTo>
                    <a:pt x="88" y="51"/>
                    <a:pt x="84" y="54"/>
                    <a:pt x="80" y="54"/>
                  </a:cubicBezTo>
                  <a:cubicBezTo>
                    <a:pt x="76" y="54"/>
                    <a:pt x="72" y="51"/>
                    <a:pt x="72" y="47"/>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8"/>
            <p:cNvSpPr>
              <a:spLocks/>
            </p:cNvSpPr>
            <p:nvPr/>
          </p:nvSpPr>
          <p:spPr bwMode="auto">
            <a:xfrm>
              <a:off x="4054" y="2336"/>
              <a:ext cx="16" cy="11"/>
            </a:xfrm>
            <a:custGeom>
              <a:avLst/>
              <a:gdLst>
                <a:gd name="T0" fmla="*/ 7 w 8"/>
                <a:gd name="T1" fmla="*/ 1 h 6"/>
                <a:gd name="T2" fmla="*/ 4 w 8"/>
                <a:gd name="T3" fmla="*/ 1 h 6"/>
                <a:gd name="T4" fmla="*/ 1 w 8"/>
                <a:gd name="T5" fmla="*/ 1 h 6"/>
                <a:gd name="T6" fmla="*/ 1 w 8"/>
                <a:gd name="T7" fmla="*/ 1 h 6"/>
                <a:gd name="T8" fmla="*/ 0 w 8"/>
                <a:gd name="T9" fmla="*/ 2 h 6"/>
                <a:gd name="T10" fmla="*/ 1 w 8"/>
                <a:gd name="T11" fmla="*/ 4 h 6"/>
                <a:gd name="T12" fmla="*/ 4 w 8"/>
                <a:gd name="T13" fmla="*/ 6 h 6"/>
                <a:gd name="T14" fmla="*/ 4 w 8"/>
                <a:gd name="T15" fmla="*/ 6 h 6"/>
                <a:gd name="T16" fmla="*/ 4 w 8"/>
                <a:gd name="T17" fmla="*/ 6 h 6"/>
                <a:gd name="T18" fmla="*/ 7 w 8"/>
                <a:gd name="T19" fmla="*/ 4 h 6"/>
                <a:gd name="T20" fmla="*/ 8 w 8"/>
                <a:gd name="T21" fmla="*/ 2 h 6"/>
                <a:gd name="T22" fmla="*/ 8 w 8"/>
                <a:gd name="T23" fmla="*/ 1 h 6"/>
                <a:gd name="T24" fmla="*/ 7 w 8"/>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7" y="1"/>
                  </a:moveTo>
                  <a:cubicBezTo>
                    <a:pt x="6" y="0"/>
                    <a:pt x="6" y="0"/>
                    <a:pt x="4" y="1"/>
                  </a:cubicBezTo>
                  <a:cubicBezTo>
                    <a:pt x="3" y="0"/>
                    <a:pt x="2" y="0"/>
                    <a:pt x="1" y="1"/>
                  </a:cubicBezTo>
                  <a:cubicBezTo>
                    <a:pt x="1" y="1"/>
                    <a:pt x="1" y="1"/>
                    <a:pt x="1" y="1"/>
                  </a:cubicBezTo>
                  <a:cubicBezTo>
                    <a:pt x="0" y="2"/>
                    <a:pt x="0" y="2"/>
                    <a:pt x="0" y="2"/>
                  </a:cubicBezTo>
                  <a:cubicBezTo>
                    <a:pt x="1" y="3"/>
                    <a:pt x="1" y="4"/>
                    <a:pt x="1" y="4"/>
                  </a:cubicBezTo>
                  <a:cubicBezTo>
                    <a:pt x="2" y="5"/>
                    <a:pt x="3" y="6"/>
                    <a:pt x="4" y="6"/>
                  </a:cubicBezTo>
                  <a:cubicBezTo>
                    <a:pt x="4" y="6"/>
                    <a:pt x="4" y="6"/>
                    <a:pt x="4" y="6"/>
                  </a:cubicBezTo>
                  <a:cubicBezTo>
                    <a:pt x="4" y="6"/>
                    <a:pt x="4" y="6"/>
                    <a:pt x="4" y="6"/>
                  </a:cubicBezTo>
                  <a:cubicBezTo>
                    <a:pt x="5" y="6"/>
                    <a:pt x="6" y="5"/>
                    <a:pt x="7" y="4"/>
                  </a:cubicBezTo>
                  <a:cubicBezTo>
                    <a:pt x="7" y="4"/>
                    <a:pt x="8" y="3"/>
                    <a:pt x="8" y="2"/>
                  </a:cubicBezTo>
                  <a:cubicBezTo>
                    <a:pt x="8" y="2"/>
                    <a:pt x="8" y="2"/>
                    <a:pt x="8" y="1"/>
                  </a:cubicBezTo>
                  <a:cubicBezTo>
                    <a:pt x="7" y="1"/>
                    <a:pt x="7" y="1"/>
                    <a:pt x="7" y="1"/>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8" name="Group 31"/>
          <p:cNvGrpSpPr>
            <a:grpSpLocks noChangeAspect="1"/>
          </p:cNvGrpSpPr>
          <p:nvPr/>
        </p:nvGrpSpPr>
        <p:grpSpPr bwMode="auto">
          <a:xfrm>
            <a:off x="9802275" y="2690830"/>
            <a:ext cx="465003" cy="457200"/>
            <a:chOff x="4859" y="2239"/>
            <a:chExt cx="298" cy="293"/>
          </a:xfrm>
        </p:grpSpPr>
        <p:sp>
          <p:nvSpPr>
            <p:cNvPr id="59" name="AutoShape 30"/>
            <p:cNvSpPr>
              <a:spLocks noChangeAspect="1" noChangeArrowheads="1" noTextEdit="1"/>
            </p:cNvSpPr>
            <p:nvPr/>
          </p:nvSpPr>
          <p:spPr bwMode="auto">
            <a:xfrm>
              <a:off x="4859" y="2239"/>
              <a:ext cx="298"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p:cNvSpPr>
              <a:spLocks/>
            </p:cNvSpPr>
            <p:nvPr/>
          </p:nvSpPr>
          <p:spPr bwMode="auto">
            <a:xfrm>
              <a:off x="5000" y="2352"/>
              <a:ext cx="12" cy="4"/>
            </a:xfrm>
            <a:custGeom>
              <a:avLst/>
              <a:gdLst>
                <a:gd name="T0" fmla="*/ 1 w 6"/>
                <a:gd name="T1" fmla="*/ 2 h 2"/>
                <a:gd name="T2" fmla="*/ 5 w 6"/>
                <a:gd name="T3" fmla="*/ 2 h 2"/>
                <a:gd name="T4" fmla="*/ 6 w 6"/>
                <a:gd name="T5" fmla="*/ 1 h 2"/>
                <a:gd name="T6" fmla="*/ 5 w 6"/>
                <a:gd name="T7" fmla="*/ 0 h 2"/>
                <a:gd name="T8" fmla="*/ 1 w 6"/>
                <a:gd name="T9" fmla="*/ 0 h 2"/>
                <a:gd name="T10" fmla="*/ 0 w 6"/>
                <a:gd name="T11" fmla="*/ 1 h 2"/>
                <a:gd name="T12" fmla="*/ 1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1" y="2"/>
                  </a:moveTo>
                  <a:cubicBezTo>
                    <a:pt x="5" y="2"/>
                    <a:pt x="5" y="2"/>
                    <a:pt x="5" y="2"/>
                  </a:cubicBezTo>
                  <a:cubicBezTo>
                    <a:pt x="6" y="2"/>
                    <a:pt x="6" y="2"/>
                    <a:pt x="6" y="1"/>
                  </a:cubicBezTo>
                  <a:cubicBezTo>
                    <a:pt x="6" y="0"/>
                    <a:pt x="6" y="0"/>
                    <a:pt x="5" y="0"/>
                  </a:cubicBezTo>
                  <a:cubicBezTo>
                    <a:pt x="1" y="0"/>
                    <a:pt x="1" y="0"/>
                    <a:pt x="1" y="0"/>
                  </a:cubicBezTo>
                  <a:cubicBezTo>
                    <a:pt x="0" y="0"/>
                    <a:pt x="0" y="0"/>
                    <a:pt x="0" y="1"/>
                  </a:cubicBezTo>
                  <a:cubicBezTo>
                    <a:pt x="0" y="2"/>
                    <a:pt x="0" y="2"/>
                    <a:pt x="1" y="2"/>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0"/>
            <p:cNvSpPr>
              <a:spLocks/>
            </p:cNvSpPr>
            <p:nvPr/>
          </p:nvSpPr>
          <p:spPr bwMode="auto">
            <a:xfrm>
              <a:off x="4920" y="2352"/>
              <a:ext cx="11" cy="4"/>
            </a:xfrm>
            <a:custGeom>
              <a:avLst/>
              <a:gdLst>
                <a:gd name="T0" fmla="*/ 5 w 6"/>
                <a:gd name="T1" fmla="*/ 0 h 2"/>
                <a:gd name="T2" fmla="*/ 1 w 6"/>
                <a:gd name="T3" fmla="*/ 0 h 2"/>
                <a:gd name="T4" fmla="*/ 0 w 6"/>
                <a:gd name="T5" fmla="*/ 1 h 2"/>
                <a:gd name="T6" fmla="*/ 1 w 6"/>
                <a:gd name="T7" fmla="*/ 2 h 2"/>
                <a:gd name="T8" fmla="*/ 5 w 6"/>
                <a:gd name="T9" fmla="*/ 2 h 2"/>
                <a:gd name="T10" fmla="*/ 6 w 6"/>
                <a:gd name="T11" fmla="*/ 1 h 2"/>
                <a:gd name="T12" fmla="*/ 5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0"/>
                  </a:moveTo>
                  <a:cubicBezTo>
                    <a:pt x="1" y="0"/>
                    <a:pt x="1" y="0"/>
                    <a:pt x="1" y="0"/>
                  </a:cubicBezTo>
                  <a:cubicBezTo>
                    <a:pt x="1" y="0"/>
                    <a:pt x="0" y="0"/>
                    <a:pt x="0" y="1"/>
                  </a:cubicBezTo>
                  <a:cubicBezTo>
                    <a:pt x="0" y="2"/>
                    <a:pt x="1" y="2"/>
                    <a:pt x="1" y="2"/>
                  </a:cubicBezTo>
                  <a:cubicBezTo>
                    <a:pt x="5" y="2"/>
                    <a:pt x="5" y="2"/>
                    <a:pt x="5" y="2"/>
                  </a:cubicBezTo>
                  <a:cubicBezTo>
                    <a:pt x="6" y="2"/>
                    <a:pt x="6" y="2"/>
                    <a:pt x="6" y="1"/>
                  </a:cubicBezTo>
                  <a:cubicBezTo>
                    <a:pt x="6" y="0"/>
                    <a:pt x="6" y="0"/>
                    <a:pt x="5"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1"/>
            <p:cNvSpPr>
              <a:spLocks/>
            </p:cNvSpPr>
            <p:nvPr/>
          </p:nvSpPr>
          <p:spPr bwMode="auto">
            <a:xfrm>
              <a:off x="4935" y="2352"/>
              <a:ext cx="14" cy="4"/>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1" y="0"/>
                    <a:pt x="0" y="0"/>
                    <a:pt x="0" y="1"/>
                  </a:cubicBezTo>
                  <a:cubicBezTo>
                    <a:pt x="0" y="2"/>
                    <a:pt x="1" y="2"/>
                    <a:pt x="1" y="2"/>
                  </a:cubicBezTo>
                  <a:cubicBezTo>
                    <a:pt x="6" y="2"/>
                    <a:pt x="6" y="2"/>
                    <a:pt x="6" y="2"/>
                  </a:cubicBezTo>
                  <a:cubicBezTo>
                    <a:pt x="6" y="2"/>
                    <a:pt x="7" y="2"/>
                    <a:pt x="7" y="1"/>
                  </a:cubicBezTo>
                  <a:cubicBezTo>
                    <a:pt x="7" y="0"/>
                    <a:pt x="6" y="0"/>
                    <a:pt x="6"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2"/>
            <p:cNvSpPr>
              <a:spLocks/>
            </p:cNvSpPr>
            <p:nvPr/>
          </p:nvSpPr>
          <p:spPr bwMode="auto">
            <a:xfrm>
              <a:off x="5016" y="2352"/>
              <a:ext cx="11" cy="4"/>
            </a:xfrm>
            <a:custGeom>
              <a:avLst/>
              <a:gdLst>
                <a:gd name="T0" fmla="*/ 1 w 6"/>
                <a:gd name="T1" fmla="*/ 2 h 2"/>
                <a:gd name="T2" fmla="*/ 5 w 6"/>
                <a:gd name="T3" fmla="*/ 2 h 2"/>
                <a:gd name="T4" fmla="*/ 6 w 6"/>
                <a:gd name="T5" fmla="*/ 1 h 2"/>
                <a:gd name="T6" fmla="*/ 5 w 6"/>
                <a:gd name="T7" fmla="*/ 0 h 2"/>
                <a:gd name="T8" fmla="*/ 1 w 6"/>
                <a:gd name="T9" fmla="*/ 0 h 2"/>
                <a:gd name="T10" fmla="*/ 0 w 6"/>
                <a:gd name="T11" fmla="*/ 1 h 2"/>
                <a:gd name="T12" fmla="*/ 1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1" y="2"/>
                  </a:moveTo>
                  <a:cubicBezTo>
                    <a:pt x="5" y="2"/>
                    <a:pt x="5" y="2"/>
                    <a:pt x="5" y="2"/>
                  </a:cubicBezTo>
                  <a:cubicBezTo>
                    <a:pt x="6" y="2"/>
                    <a:pt x="6" y="2"/>
                    <a:pt x="6" y="1"/>
                  </a:cubicBezTo>
                  <a:cubicBezTo>
                    <a:pt x="6" y="0"/>
                    <a:pt x="6" y="0"/>
                    <a:pt x="5" y="0"/>
                  </a:cubicBezTo>
                  <a:cubicBezTo>
                    <a:pt x="1" y="0"/>
                    <a:pt x="1" y="0"/>
                    <a:pt x="1" y="0"/>
                  </a:cubicBezTo>
                  <a:cubicBezTo>
                    <a:pt x="1" y="0"/>
                    <a:pt x="0" y="0"/>
                    <a:pt x="0" y="1"/>
                  </a:cubicBezTo>
                  <a:cubicBezTo>
                    <a:pt x="0" y="2"/>
                    <a:pt x="1" y="2"/>
                    <a:pt x="1" y="2"/>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63"/>
            <p:cNvSpPr>
              <a:spLocks/>
            </p:cNvSpPr>
            <p:nvPr/>
          </p:nvSpPr>
          <p:spPr bwMode="auto">
            <a:xfrm>
              <a:off x="4920" y="2430"/>
              <a:ext cx="11" cy="4"/>
            </a:xfrm>
            <a:custGeom>
              <a:avLst/>
              <a:gdLst>
                <a:gd name="T0" fmla="*/ 5 w 6"/>
                <a:gd name="T1" fmla="*/ 0 h 2"/>
                <a:gd name="T2" fmla="*/ 1 w 6"/>
                <a:gd name="T3" fmla="*/ 0 h 2"/>
                <a:gd name="T4" fmla="*/ 0 w 6"/>
                <a:gd name="T5" fmla="*/ 1 h 2"/>
                <a:gd name="T6" fmla="*/ 1 w 6"/>
                <a:gd name="T7" fmla="*/ 2 h 2"/>
                <a:gd name="T8" fmla="*/ 5 w 6"/>
                <a:gd name="T9" fmla="*/ 2 h 2"/>
                <a:gd name="T10" fmla="*/ 6 w 6"/>
                <a:gd name="T11" fmla="*/ 1 h 2"/>
                <a:gd name="T12" fmla="*/ 5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0"/>
                  </a:moveTo>
                  <a:cubicBezTo>
                    <a:pt x="1" y="0"/>
                    <a:pt x="1" y="0"/>
                    <a:pt x="1" y="0"/>
                  </a:cubicBezTo>
                  <a:cubicBezTo>
                    <a:pt x="1" y="0"/>
                    <a:pt x="0" y="0"/>
                    <a:pt x="0" y="1"/>
                  </a:cubicBezTo>
                  <a:cubicBezTo>
                    <a:pt x="0" y="2"/>
                    <a:pt x="1" y="2"/>
                    <a:pt x="1" y="2"/>
                  </a:cubicBezTo>
                  <a:cubicBezTo>
                    <a:pt x="5" y="2"/>
                    <a:pt x="5" y="2"/>
                    <a:pt x="5" y="2"/>
                  </a:cubicBezTo>
                  <a:cubicBezTo>
                    <a:pt x="6" y="2"/>
                    <a:pt x="6" y="2"/>
                    <a:pt x="6" y="1"/>
                  </a:cubicBezTo>
                  <a:cubicBezTo>
                    <a:pt x="6" y="0"/>
                    <a:pt x="6" y="0"/>
                    <a:pt x="5"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Oval 64"/>
            <p:cNvSpPr>
              <a:spLocks noChangeArrowheads="1"/>
            </p:cNvSpPr>
            <p:nvPr/>
          </p:nvSpPr>
          <p:spPr bwMode="auto">
            <a:xfrm>
              <a:off x="4937" y="2384"/>
              <a:ext cx="17" cy="18"/>
            </a:xfrm>
            <a:prstGeom prst="ellipse">
              <a:avLst/>
            </a:pr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65"/>
            <p:cNvSpPr>
              <a:spLocks/>
            </p:cNvSpPr>
            <p:nvPr/>
          </p:nvSpPr>
          <p:spPr bwMode="auto">
            <a:xfrm>
              <a:off x="5080" y="2352"/>
              <a:ext cx="12" cy="4"/>
            </a:xfrm>
            <a:custGeom>
              <a:avLst/>
              <a:gdLst>
                <a:gd name="T0" fmla="*/ 1 w 6"/>
                <a:gd name="T1" fmla="*/ 2 h 2"/>
                <a:gd name="T2" fmla="*/ 5 w 6"/>
                <a:gd name="T3" fmla="*/ 2 h 2"/>
                <a:gd name="T4" fmla="*/ 6 w 6"/>
                <a:gd name="T5" fmla="*/ 1 h 2"/>
                <a:gd name="T6" fmla="*/ 5 w 6"/>
                <a:gd name="T7" fmla="*/ 0 h 2"/>
                <a:gd name="T8" fmla="*/ 1 w 6"/>
                <a:gd name="T9" fmla="*/ 0 h 2"/>
                <a:gd name="T10" fmla="*/ 0 w 6"/>
                <a:gd name="T11" fmla="*/ 1 h 2"/>
                <a:gd name="T12" fmla="*/ 1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1" y="2"/>
                  </a:moveTo>
                  <a:cubicBezTo>
                    <a:pt x="5" y="2"/>
                    <a:pt x="5" y="2"/>
                    <a:pt x="5" y="2"/>
                  </a:cubicBezTo>
                  <a:cubicBezTo>
                    <a:pt x="5" y="2"/>
                    <a:pt x="6" y="2"/>
                    <a:pt x="6" y="1"/>
                  </a:cubicBezTo>
                  <a:cubicBezTo>
                    <a:pt x="6" y="0"/>
                    <a:pt x="5" y="0"/>
                    <a:pt x="5" y="0"/>
                  </a:cubicBezTo>
                  <a:cubicBezTo>
                    <a:pt x="1" y="0"/>
                    <a:pt x="1" y="0"/>
                    <a:pt x="1" y="0"/>
                  </a:cubicBezTo>
                  <a:cubicBezTo>
                    <a:pt x="0" y="0"/>
                    <a:pt x="0" y="0"/>
                    <a:pt x="0" y="1"/>
                  </a:cubicBezTo>
                  <a:cubicBezTo>
                    <a:pt x="0" y="2"/>
                    <a:pt x="0" y="2"/>
                    <a:pt x="1" y="2"/>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66"/>
            <p:cNvSpPr>
              <a:spLocks/>
            </p:cNvSpPr>
            <p:nvPr/>
          </p:nvSpPr>
          <p:spPr bwMode="auto">
            <a:xfrm>
              <a:off x="5031" y="2352"/>
              <a:ext cx="13" cy="4"/>
            </a:xfrm>
            <a:custGeom>
              <a:avLst/>
              <a:gdLst>
                <a:gd name="T0" fmla="*/ 2 w 7"/>
                <a:gd name="T1" fmla="*/ 2 h 2"/>
                <a:gd name="T2" fmla="*/ 6 w 7"/>
                <a:gd name="T3" fmla="*/ 2 h 2"/>
                <a:gd name="T4" fmla="*/ 7 w 7"/>
                <a:gd name="T5" fmla="*/ 1 h 2"/>
                <a:gd name="T6" fmla="*/ 6 w 7"/>
                <a:gd name="T7" fmla="*/ 0 h 2"/>
                <a:gd name="T8" fmla="*/ 2 w 7"/>
                <a:gd name="T9" fmla="*/ 0 h 2"/>
                <a:gd name="T10" fmla="*/ 0 w 7"/>
                <a:gd name="T11" fmla="*/ 1 h 2"/>
                <a:gd name="T12" fmla="*/ 2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2" y="2"/>
                  </a:moveTo>
                  <a:cubicBezTo>
                    <a:pt x="6" y="2"/>
                    <a:pt x="6" y="2"/>
                    <a:pt x="6" y="2"/>
                  </a:cubicBezTo>
                  <a:cubicBezTo>
                    <a:pt x="6" y="2"/>
                    <a:pt x="7" y="2"/>
                    <a:pt x="7" y="1"/>
                  </a:cubicBezTo>
                  <a:cubicBezTo>
                    <a:pt x="7" y="0"/>
                    <a:pt x="6" y="0"/>
                    <a:pt x="6" y="0"/>
                  </a:cubicBezTo>
                  <a:cubicBezTo>
                    <a:pt x="2" y="0"/>
                    <a:pt x="2" y="0"/>
                    <a:pt x="2" y="0"/>
                  </a:cubicBezTo>
                  <a:cubicBezTo>
                    <a:pt x="1" y="0"/>
                    <a:pt x="0" y="0"/>
                    <a:pt x="0" y="1"/>
                  </a:cubicBezTo>
                  <a:cubicBezTo>
                    <a:pt x="0" y="2"/>
                    <a:pt x="1" y="2"/>
                    <a:pt x="2" y="2"/>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67"/>
            <p:cNvSpPr>
              <a:spLocks/>
            </p:cNvSpPr>
            <p:nvPr/>
          </p:nvSpPr>
          <p:spPr bwMode="auto">
            <a:xfrm>
              <a:off x="5048" y="2352"/>
              <a:ext cx="11" cy="4"/>
            </a:xfrm>
            <a:custGeom>
              <a:avLst/>
              <a:gdLst>
                <a:gd name="T0" fmla="*/ 1 w 6"/>
                <a:gd name="T1" fmla="*/ 2 h 2"/>
                <a:gd name="T2" fmla="*/ 5 w 6"/>
                <a:gd name="T3" fmla="*/ 2 h 2"/>
                <a:gd name="T4" fmla="*/ 6 w 6"/>
                <a:gd name="T5" fmla="*/ 1 h 2"/>
                <a:gd name="T6" fmla="*/ 5 w 6"/>
                <a:gd name="T7" fmla="*/ 0 h 2"/>
                <a:gd name="T8" fmla="*/ 1 w 6"/>
                <a:gd name="T9" fmla="*/ 0 h 2"/>
                <a:gd name="T10" fmla="*/ 0 w 6"/>
                <a:gd name="T11" fmla="*/ 1 h 2"/>
                <a:gd name="T12" fmla="*/ 1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1" y="2"/>
                  </a:moveTo>
                  <a:cubicBezTo>
                    <a:pt x="5" y="2"/>
                    <a:pt x="5" y="2"/>
                    <a:pt x="5" y="2"/>
                  </a:cubicBezTo>
                  <a:cubicBezTo>
                    <a:pt x="6" y="2"/>
                    <a:pt x="6" y="2"/>
                    <a:pt x="6" y="1"/>
                  </a:cubicBezTo>
                  <a:cubicBezTo>
                    <a:pt x="6" y="0"/>
                    <a:pt x="6" y="0"/>
                    <a:pt x="5" y="0"/>
                  </a:cubicBezTo>
                  <a:cubicBezTo>
                    <a:pt x="1" y="0"/>
                    <a:pt x="1" y="0"/>
                    <a:pt x="1" y="0"/>
                  </a:cubicBezTo>
                  <a:cubicBezTo>
                    <a:pt x="0" y="0"/>
                    <a:pt x="0" y="0"/>
                    <a:pt x="0" y="1"/>
                  </a:cubicBezTo>
                  <a:cubicBezTo>
                    <a:pt x="0" y="2"/>
                    <a:pt x="0" y="2"/>
                    <a:pt x="1" y="2"/>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68"/>
            <p:cNvSpPr>
              <a:spLocks/>
            </p:cNvSpPr>
            <p:nvPr/>
          </p:nvSpPr>
          <p:spPr bwMode="auto">
            <a:xfrm>
              <a:off x="5063" y="2352"/>
              <a:ext cx="14" cy="4"/>
            </a:xfrm>
            <a:custGeom>
              <a:avLst/>
              <a:gdLst>
                <a:gd name="T0" fmla="*/ 1 w 7"/>
                <a:gd name="T1" fmla="*/ 2 h 2"/>
                <a:gd name="T2" fmla="*/ 5 w 7"/>
                <a:gd name="T3" fmla="*/ 2 h 2"/>
                <a:gd name="T4" fmla="*/ 7 w 7"/>
                <a:gd name="T5" fmla="*/ 1 h 2"/>
                <a:gd name="T6" fmla="*/ 5 w 7"/>
                <a:gd name="T7" fmla="*/ 0 h 2"/>
                <a:gd name="T8" fmla="*/ 1 w 7"/>
                <a:gd name="T9" fmla="*/ 0 h 2"/>
                <a:gd name="T10" fmla="*/ 0 w 7"/>
                <a:gd name="T11" fmla="*/ 1 h 2"/>
                <a:gd name="T12" fmla="*/ 1 w 7"/>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1" y="2"/>
                  </a:moveTo>
                  <a:cubicBezTo>
                    <a:pt x="5" y="2"/>
                    <a:pt x="5" y="2"/>
                    <a:pt x="5" y="2"/>
                  </a:cubicBezTo>
                  <a:cubicBezTo>
                    <a:pt x="6" y="2"/>
                    <a:pt x="7" y="2"/>
                    <a:pt x="7" y="1"/>
                  </a:cubicBezTo>
                  <a:cubicBezTo>
                    <a:pt x="7" y="0"/>
                    <a:pt x="6" y="0"/>
                    <a:pt x="5" y="0"/>
                  </a:cubicBezTo>
                  <a:cubicBezTo>
                    <a:pt x="1" y="0"/>
                    <a:pt x="1" y="0"/>
                    <a:pt x="1" y="0"/>
                  </a:cubicBezTo>
                  <a:cubicBezTo>
                    <a:pt x="1" y="0"/>
                    <a:pt x="0" y="0"/>
                    <a:pt x="0" y="1"/>
                  </a:cubicBezTo>
                  <a:cubicBezTo>
                    <a:pt x="0" y="2"/>
                    <a:pt x="1" y="2"/>
                    <a:pt x="1" y="2"/>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69"/>
            <p:cNvSpPr>
              <a:spLocks/>
            </p:cNvSpPr>
            <p:nvPr/>
          </p:nvSpPr>
          <p:spPr bwMode="auto">
            <a:xfrm>
              <a:off x="4953" y="2352"/>
              <a:ext cx="11" cy="4"/>
            </a:xfrm>
            <a:custGeom>
              <a:avLst/>
              <a:gdLst>
                <a:gd name="T0" fmla="*/ 5 w 6"/>
                <a:gd name="T1" fmla="*/ 0 h 2"/>
                <a:gd name="T2" fmla="*/ 1 w 6"/>
                <a:gd name="T3" fmla="*/ 0 h 2"/>
                <a:gd name="T4" fmla="*/ 0 w 6"/>
                <a:gd name="T5" fmla="*/ 1 h 2"/>
                <a:gd name="T6" fmla="*/ 1 w 6"/>
                <a:gd name="T7" fmla="*/ 2 h 2"/>
                <a:gd name="T8" fmla="*/ 5 w 6"/>
                <a:gd name="T9" fmla="*/ 2 h 2"/>
                <a:gd name="T10" fmla="*/ 6 w 6"/>
                <a:gd name="T11" fmla="*/ 1 h 2"/>
                <a:gd name="T12" fmla="*/ 5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0"/>
                  </a:moveTo>
                  <a:cubicBezTo>
                    <a:pt x="1" y="0"/>
                    <a:pt x="1" y="0"/>
                    <a:pt x="1" y="0"/>
                  </a:cubicBezTo>
                  <a:cubicBezTo>
                    <a:pt x="0" y="0"/>
                    <a:pt x="0" y="0"/>
                    <a:pt x="0" y="1"/>
                  </a:cubicBezTo>
                  <a:cubicBezTo>
                    <a:pt x="0" y="2"/>
                    <a:pt x="0" y="2"/>
                    <a:pt x="1" y="2"/>
                  </a:cubicBezTo>
                  <a:cubicBezTo>
                    <a:pt x="5" y="2"/>
                    <a:pt x="5" y="2"/>
                    <a:pt x="5" y="2"/>
                  </a:cubicBezTo>
                  <a:cubicBezTo>
                    <a:pt x="6" y="2"/>
                    <a:pt x="6" y="2"/>
                    <a:pt x="6" y="1"/>
                  </a:cubicBezTo>
                  <a:cubicBezTo>
                    <a:pt x="6" y="0"/>
                    <a:pt x="6" y="0"/>
                    <a:pt x="5"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70"/>
            <p:cNvSpPr>
              <a:spLocks/>
            </p:cNvSpPr>
            <p:nvPr/>
          </p:nvSpPr>
          <p:spPr bwMode="auto">
            <a:xfrm>
              <a:off x="4983" y="2352"/>
              <a:ext cx="13" cy="4"/>
            </a:xfrm>
            <a:custGeom>
              <a:avLst/>
              <a:gdLst>
                <a:gd name="T0" fmla="*/ 6 w 7"/>
                <a:gd name="T1" fmla="*/ 0 h 2"/>
                <a:gd name="T2" fmla="*/ 2 w 7"/>
                <a:gd name="T3" fmla="*/ 0 h 2"/>
                <a:gd name="T4" fmla="*/ 0 w 7"/>
                <a:gd name="T5" fmla="*/ 1 h 2"/>
                <a:gd name="T6" fmla="*/ 2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2" y="0"/>
                    <a:pt x="2" y="0"/>
                    <a:pt x="2" y="0"/>
                  </a:cubicBezTo>
                  <a:cubicBezTo>
                    <a:pt x="1" y="0"/>
                    <a:pt x="0" y="0"/>
                    <a:pt x="0" y="1"/>
                  </a:cubicBezTo>
                  <a:cubicBezTo>
                    <a:pt x="0" y="2"/>
                    <a:pt x="1" y="2"/>
                    <a:pt x="2" y="2"/>
                  </a:cubicBezTo>
                  <a:cubicBezTo>
                    <a:pt x="6" y="2"/>
                    <a:pt x="6" y="2"/>
                    <a:pt x="6" y="2"/>
                  </a:cubicBezTo>
                  <a:cubicBezTo>
                    <a:pt x="6" y="2"/>
                    <a:pt x="7" y="2"/>
                    <a:pt x="7" y="1"/>
                  </a:cubicBezTo>
                  <a:cubicBezTo>
                    <a:pt x="7" y="0"/>
                    <a:pt x="6" y="0"/>
                    <a:pt x="6"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71"/>
            <p:cNvSpPr>
              <a:spLocks noEditPoints="1"/>
            </p:cNvSpPr>
            <p:nvPr/>
          </p:nvSpPr>
          <p:spPr bwMode="auto">
            <a:xfrm>
              <a:off x="4857" y="2237"/>
              <a:ext cx="298" cy="295"/>
            </a:xfrm>
            <a:custGeom>
              <a:avLst/>
              <a:gdLst>
                <a:gd name="T0" fmla="*/ 133 w 156"/>
                <a:gd name="T1" fmla="*/ 22 h 154"/>
                <a:gd name="T2" fmla="*/ 78 w 156"/>
                <a:gd name="T3" fmla="*/ 0 h 154"/>
                <a:gd name="T4" fmla="*/ 23 w 156"/>
                <a:gd name="T5" fmla="*/ 22 h 154"/>
                <a:gd name="T6" fmla="*/ 0 w 156"/>
                <a:gd name="T7" fmla="*/ 77 h 154"/>
                <a:gd name="T8" fmla="*/ 23 w 156"/>
                <a:gd name="T9" fmla="*/ 131 h 154"/>
                <a:gd name="T10" fmla="*/ 78 w 156"/>
                <a:gd name="T11" fmla="*/ 154 h 154"/>
                <a:gd name="T12" fmla="*/ 133 w 156"/>
                <a:gd name="T13" fmla="*/ 131 h 154"/>
                <a:gd name="T14" fmla="*/ 156 w 156"/>
                <a:gd name="T15" fmla="*/ 77 h 154"/>
                <a:gd name="T16" fmla="*/ 133 w 156"/>
                <a:gd name="T17" fmla="*/ 22 h 154"/>
                <a:gd name="T18" fmla="*/ 26 w 156"/>
                <a:gd name="T19" fmla="*/ 87 h 154"/>
                <a:gd name="T20" fmla="*/ 26 w 156"/>
                <a:gd name="T21" fmla="*/ 77 h 154"/>
                <a:gd name="T22" fmla="*/ 31 w 156"/>
                <a:gd name="T23" fmla="*/ 72 h 154"/>
                <a:gd name="T24" fmla="*/ 51 w 156"/>
                <a:gd name="T25" fmla="*/ 72 h 154"/>
                <a:gd name="T26" fmla="*/ 56 w 156"/>
                <a:gd name="T27" fmla="*/ 77 h 154"/>
                <a:gd name="T28" fmla="*/ 56 w 156"/>
                <a:gd name="T29" fmla="*/ 87 h 154"/>
                <a:gd name="T30" fmla="*/ 51 w 156"/>
                <a:gd name="T31" fmla="*/ 92 h 154"/>
                <a:gd name="T32" fmla="*/ 31 w 156"/>
                <a:gd name="T33" fmla="*/ 92 h 154"/>
                <a:gd name="T34" fmla="*/ 26 w 156"/>
                <a:gd name="T35" fmla="*/ 87 h 154"/>
                <a:gd name="T36" fmla="*/ 38 w 156"/>
                <a:gd name="T37" fmla="*/ 111 h 154"/>
                <a:gd name="T38" fmla="*/ 32 w 156"/>
                <a:gd name="T39" fmla="*/ 102 h 154"/>
                <a:gd name="T40" fmla="*/ 32 w 156"/>
                <a:gd name="T41" fmla="*/ 93 h 154"/>
                <a:gd name="T42" fmla="*/ 52 w 156"/>
                <a:gd name="T43" fmla="*/ 93 h 154"/>
                <a:gd name="T44" fmla="*/ 58 w 156"/>
                <a:gd name="T45" fmla="*/ 87 h 154"/>
                <a:gd name="T46" fmla="*/ 58 w 156"/>
                <a:gd name="T47" fmla="*/ 76 h 154"/>
                <a:gd name="T48" fmla="*/ 52 w 156"/>
                <a:gd name="T49" fmla="*/ 70 h 154"/>
                <a:gd name="T50" fmla="*/ 32 w 156"/>
                <a:gd name="T51" fmla="*/ 70 h 154"/>
                <a:gd name="T52" fmla="*/ 32 w 156"/>
                <a:gd name="T53" fmla="*/ 52 h 154"/>
                <a:gd name="T54" fmla="*/ 119 w 156"/>
                <a:gd name="T55" fmla="*/ 52 h 154"/>
                <a:gd name="T56" fmla="*/ 109 w 156"/>
                <a:gd name="T57" fmla="*/ 47 h 154"/>
                <a:gd name="T58" fmla="*/ 32 w 156"/>
                <a:gd name="T59" fmla="*/ 47 h 154"/>
                <a:gd name="T60" fmla="*/ 39 w 156"/>
                <a:gd name="T61" fmla="*/ 43 h 154"/>
                <a:gd name="T62" fmla="*/ 112 w 156"/>
                <a:gd name="T63" fmla="*/ 43 h 154"/>
                <a:gd name="T64" fmla="*/ 125 w 156"/>
                <a:gd name="T65" fmla="*/ 53 h 154"/>
                <a:gd name="T66" fmla="*/ 125 w 156"/>
                <a:gd name="T67" fmla="*/ 71 h 154"/>
                <a:gd name="T68" fmla="*/ 108 w 156"/>
                <a:gd name="T69" fmla="*/ 66 h 154"/>
                <a:gd name="T70" fmla="*/ 78 w 156"/>
                <a:gd name="T71" fmla="*/ 95 h 154"/>
                <a:gd name="T72" fmla="*/ 79 w 156"/>
                <a:gd name="T73" fmla="*/ 101 h 154"/>
                <a:gd name="T74" fmla="*/ 76 w 156"/>
                <a:gd name="T75" fmla="*/ 101 h 154"/>
                <a:gd name="T76" fmla="*/ 75 w 156"/>
                <a:gd name="T77" fmla="*/ 102 h 154"/>
                <a:gd name="T78" fmla="*/ 76 w 156"/>
                <a:gd name="T79" fmla="*/ 103 h 154"/>
                <a:gd name="T80" fmla="*/ 79 w 156"/>
                <a:gd name="T81" fmla="*/ 103 h 154"/>
                <a:gd name="T82" fmla="*/ 83 w 156"/>
                <a:gd name="T83" fmla="*/ 111 h 154"/>
                <a:gd name="T84" fmla="*/ 38 w 156"/>
                <a:gd name="T85" fmla="*/ 111 h 154"/>
                <a:gd name="T86" fmla="*/ 108 w 156"/>
                <a:gd name="T87" fmla="*/ 119 h 154"/>
                <a:gd name="T88" fmla="*/ 84 w 156"/>
                <a:gd name="T89" fmla="*/ 95 h 154"/>
                <a:gd name="T90" fmla="*/ 108 w 156"/>
                <a:gd name="T91" fmla="*/ 71 h 154"/>
                <a:gd name="T92" fmla="*/ 131 w 156"/>
                <a:gd name="T93" fmla="*/ 95 h 154"/>
                <a:gd name="T94" fmla="*/ 108 w 156"/>
                <a:gd name="T95" fmla="*/ 1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154">
                  <a:moveTo>
                    <a:pt x="133" y="22"/>
                  </a:moveTo>
                  <a:cubicBezTo>
                    <a:pt x="118" y="8"/>
                    <a:pt x="99" y="0"/>
                    <a:pt x="78" y="0"/>
                  </a:cubicBezTo>
                  <a:cubicBezTo>
                    <a:pt x="57" y="0"/>
                    <a:pt x="38" y="8"/>
                    <a:pt x="23" y="22"/>
                  </a:cubicBezTo>
                  <a:cubicBezTo>
                    <a:pt x="8" y="37"/>
                    <a:pt x="0" y="56"/>
                    <a:pt x="0" y="77"/>
                  </a:cubicBezTo>
                  <a:cubicBezTo>
                    <a:pt x="0" y="97"/>
                    <a:pt x="8" y="116"/>
                    <a:pt x="23" y="131"/>
                  </a:cubicBezTo>
                  <a:cubicBezTo>
                    <a:pt x="38" y="146"/>
                    <a:pt x="57" y="154"/>
                    <a:pt x="78" y="154"/>
                  </a:cubicBezTo>
                  <a:cubicBezTo>
                    <a:pt x="99" y="154"/>
                    <a:pt x="118" y="146"/>
                    <a:pt x="133" y="131"/>
                  </a:cubicBezTo>
                  <a:cubicBezTo>
                    <a:pt x="148" y="116"/>
                    <a:pt x="156" y="97"/>
                    <a:pt x="156" y="77"/>
                  </a:cubicBezTo>
                  <a:cubicBezTo>
                    <a:pt x="156" y="56"/>
                    <a:pt x="148" y="37"/>
                    <a:pt x="133" y="22"/>
                  </a:cubicBezTo>
                  <a:close/>
                  <a:moveTo>
                    <a:pt x="26" y="87"/>
                  </a:moveTo>
                  <a:cubicBezTo>
                    <a:pt x="26" y="77"/>
                    <a:pt x="26" y="77"/>
                    <a:pt x="26" y="77"/>
                  </a:cubicBezTo>
                  <a:cubicBezTo>
                    <a:pt x="26" y="75"/>
                    <a:pt x="28" y="72"/>
                    <a:pt x="31" y="72"/>
                  </a:cubicBezTo>
                  <a:cubicBezTo>
                    <a:pt x="51" y="72"/>
                    <a:pt x="51" y="72"/>
                    <a:pt x="51" y="72"/>
                  </a:cubicBezTo>
                  <a:cubicBezTo>
                    <a:pt x="53" y="72"/>
                    <a:pt x="56" y="75"/>
                    <a:pt x="56" y="77"/>
                  </a:cubicBezTo>
                  <a:cubicBezTo>
                    <a:pt x="56" y="87"/>
                    <a:pt x="56" y="87"/>
                    <a:pt x="56" y="87"/>
                  </a:cubicBezTo>
                  <a:cubicBezTo>
                    <a:pt x="56" y="89"/>
                    <a:pt x="53" y="92"/>
                    <a:pt x="51" y="92"/>
                  </a:cubicBezTo>
                  <a:cubicBezTo>
                    <a:pt x="31" y="92"/>
                    <a:pt x="31" y="92"/>
                    <a:pt x="31" y="92"/>
                  </a:cubicBezTo>
                  <a:cubicBezTo>
                    <a:pt x="28" y="92"/>
                    <a:pt x="26" y="89"/>
                    <a:pt x="26" y="87"/>
                  </a:cubicBezTo>
                  <a:close/>
                  <a:moveTo>
                    <a:pt x="38" y="111"/>
                  </a:moveTo>
                  <a:cubicBezTo>
                    <a:pt x="36" y="111"/>
                    <a:pt x="32" y="109"/>
                    <a:pt x="32" y="102"/>
                  </a:cubicBezTo>
                  <a:cubicBezTo>
                    <a:pt x="32" y="93"/>
                    <a:pt x="32" y="93"/>
                    <a:pt x="32" y="93"/>
                  </a:cubicBezTo>
                  <a:cubicBezTo>
                    <a:pt x="52" y="93"/>
                    <a:pt x="52" y="93"/>
                    <a:pt x="52" y="93"/>
                  </a:cubicBezTo>
                  <a:cubicBezTo>
                    <a:pt x="55" y="93"/>
                    <a:pt x="58" y="90"/>
                    <a:pt x="58" y="87"/>
                  </a:cubicBezTo>
                  <a:cubicBezTo>
                    <a:pt x="58" y="76"/>
                    <a:pt x="58" y="76"/>
                    <a:pt x="58" y="76"/>
                  </a:cubicBezTo>
                  <a:cubicBezTo>
                    <a:pt x="58" y="73"/>
                    <a:pt x="55" y="70"/>
                    <a:pt x="52" y="70"/>
                  </a:cubicBezTo>
                  <a:cubicBezTo>
                    <a:pt x="32" y="70"/>
                    <a:pt x="32" y="70"/>
                    <a:pt x="32" y="70"/>
                  </a:cubicBezTo>
                  <a:cubicBezTo>
                    <a:pt x="32" y="52"/>
                    <a:pt x="32" y="52"/>
                    <a:pt x="32" y="52"/>
                  </a:cubicBezTo>
                  <a:cubicBezTo>
                    <a:pt x="119" y="52"/>
                    <a:pt x="119" y="52"/>
                    <a:pt x="119" y="52"/>
                  </a:cubicBezTo>
                  <a:cubicBezTo>
                    <a:pt x="118" y="48"/>
                    <a:pt x="114" y="47"/>
                    <a:pt x="109" y="47"/>
                  </a:cubicBezTo>
                  <a:cubicBezTo>
                    <a:pt x="32" y="47"/>
                    <a:pt x="32" y="47"/>
                    <a:pt x="32" y="47"/>
                  </a:cubicBezTo>
                  <a:cubicBezTo>
                    <a:pt x="34" y="43"/>
                    <a:pt x="38" y="43"/>
                    <a:pt x="39" y="43"/>
                  </a:cubicBezTo>
                  <a:cubicBezTo>
                    <a:pt x="112" y="43"/>
                    <a:pt x="112" y="43"/>
                    <a:pt x="112" y="43"/>
                  </a:cubicBezTo>
                  <a:cubicBezTo>
                    <a:pt x="119" y="43"/>
                    <a:pt x="125" y="47"/>
                    <a:pt x="125" y="53"/>
                  </a:cubicBezTo>
                  <a:cubicBezTo>
                    <a:pt x="125" y="71"/>
                    <a:pt x="125" y="71"/>
                    <a:pt x="125" y="71"/>
                  </a:cubicBezTo>
                  <a:cubicBezTo>
                    <a:pt x="120" y="68"/>
                    <a:pt x="114" y="66"/>
                    <a:pt x="108" y="66"/>
                  </a:cubicBezTo>
                  <a:cubicBezTo>
                    <a:pt x="92" y="66"/>
                    <a:pt x="78" y="79"/>
                    <a:pt x="78" y="95"/>
                  </a:cubicBezTo>
                  <a:cubicBezTo>
                    <a:pt x="78" y="97"/>
                    <a:pt x="79" y="99"/>
                    <a:pt x="79" y="101"/>
                  </a:cubicBezTo>
                  <a:cubicBezTo>
                    <a:pt x="76" y="101"/>
                    <a:pt x="76" y="101"/>
                    <a:pt x="76" y="101"/>
                  </a:cubicBezTo>
                  <a:cubicBezTo>
                    <a:pt x="75" y="101"/>
                    <a:pt x="75" y="101"/>
                    <a:pt x="75" y="102"/>
                  </a:cubicBezTo>
                  <a:cubicBezTo>
                    <a:pt x="75" y="103"/>
                    <a:pt x="75" y="103"/>
                    <a:pt x="76" y="103"/>
                  </a:cubicBezTo>
                  <a:cubicBezTo>
                    <a:pt x="79" y="103"/>
                    <a:pt x="79" y="103"/>
                    <a:pt x="79" y="103"/>
                  </a:cubicBezTo>
                  <a:cubicBezTo>
                    <a:pt x="80" y="106"/>
                    <a:pt x="81" y="109"/>
                    <a:pt x="83" y="111"/>
                  </a:cubicBezTo>
                  <a:lnTo>
                    <a:pt x="38" y="111"/>
                  </a:lnTo>
                  <a:close/>
                  <a:moveTo>
                    <a:pt x="108" y="119"/>
                  </a:moveTo>
                  <a:cubicBezTo>
                    <a:pt x="95" y="119"/>
                    <a:pt x="84" y="108"/>
                    <a:pt x="84" y="95"/>
                  </a:cubicBezTo>
                  <a:cubicBezTo>
                    <a:pt x="84" y="82"/>
                    <a:pt x="95" y="71"/>
                    <a:pt x="108" y="71"/>
                  </a:cubicBezTo>
                  <a:cubicBezTo>
                    <a:pt x="121" y="71"/>
                    <a:pt x="131" y="82"/>
                    <a:pt x="131" y="95"/>
                  </a:cubicBezTo>
                  <a:cubicBezTo>
                    <a:pt x="131" y="108"/>
                    <a:pt x="121" y="119"/>
                    <a:pt x="108" y="119"/>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72"/>
            <p:cNvSpPr>
              <a:spLocks/>
            </p:cNvSpPr>
            <p:nvPr/>
          </p:nvSpPr>
          <p:spPr bwMode="auto">
            <a:xfrm>
              <a:off x="4935" y="2430"/>
              <a:ext cx="14" cy="4"/>
            </a:xfrm>
            <a:custGeom>
              <a:avLst/>
              <a:gdLst>
                <a:gd name="T0" fmla="*/ 6 w 7"/>
                <a:gd name="T1" fmla="*/ 0 h 2"/>
                <a:gd name="T2" fmla="*/ 1 w 7"/>
                <a:gd name="T3" fmla="*/ 0 h 2"/>
                <a:gd name="T4" fmla="*/ 0 w 7"/>
                <a:gd name="T5" fmla="*/ 1 h 2"/>
                <a:gd name="T6" fmla="*/ 1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1" y="0"/>
                    <a:pt x="1" y="0"/>
                    <a:pt x="1" y="0"/>
                  </a:cubicBezTo>
                  <a:cubicBezTo>
                    <a:pt x="1" y="0"/>
                    <a:pt x="0" y="0"/>
                    <a:pt x="0" y="1"/>
                  </a:cubicBezTo>
                  <a:cubicBezTo>
                    <a:pt x="0" y="2"/>
                    <a:pt x="1" y="2"/>
                    <a:pt x="1" y="2"/>
                  </a:cubicBezTo>
                  <a:cubicBezTo>
                    <a:pt x="6" y="2"/>
                    <a:pt x="6" y="2"/>
                    <a:pt x="6" y="2"/>
                  </a:cubicBezTo>
                  <a:cubicBezTo>
                    <a:pt x="6" y="2"/>
                    <a:pt x="7" y="2"/>
                    <a:pt x="7" y="1"/>
                  </a:cubicBezTo>
                  <a:cubicBezTo>
                    <a:pt x="7" y="0"/>
                    <a:pt x="6" y="0"/>
                    <a:pt x="6"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73"/>
            <p:cNvSpPr>
              <a:spLocks/>
            </p:cNvSpPr>
            <p:nvPr/>
          </p:nvSpPr>
          <p:spPr bwMode="auto">
            <a:xfrm>
              <a:off x="4983" y="2430"/>
              <a:ext cx="13" cy="4"/>
            </a:xfrm>
            <a:custGeom>
              <a:avLst/>
              <a:gdLst>
                <a:gd name="T0" fmla="*/ 6 w 7"/>
                <a:gd name="T1" fmla="*/ 0 h 2"/>
                <a:gd name="T2" fmla="*/ 2 w 7"/>
                <a:gd name="T3" fmla="*/ 0 h 2"/>
                <a:gd name="T4" fmla="*/ 0 w 7"/>
                <a:gd name="T5" fmla="*/ 1 h 2"/>
                <a:gd name="T6" fmla="*/ 2 w 7"/>
                <a:gd name="T7" fmla="*/ 2 h 2"/>
                <a:gd name="T8" fmla="*/ 6 w 7"/>
                <a:gd name="T9" fmla="*/ 2 h 2"/>
                <a:gd name="T10" fmla="*/ 7 w 7"/>
                <a:gd name="T11" fmla="*/ 1 h 2"/>
                <a:gd name="T12" fmla="*/ 6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6" y="0"/>
                  </a:moveTo>
                  <a:cubicBezTo>
                    <a:pt x="2" y="0"/>
                    <a:pt x="2" y="0"/>
                    <a:pt x="2" y="0"/>
                  </a:cubicBezTo>
                  <a:cubicBezTo>
                    <a:pt x="1" y="0"/>
                    <a:pt x="0" y="0"/>
                    <a:pt x="0" y="1"/>
                  </a:cubicBezTo>
                  <a:cubicBezTo>
                    <a:pt x="0" y="2"/>
                    <a:pt x="1" y="2"/>
                    <a:pt x="2" y="2"/>
                  </a:cubicBezTo>
                  <a:cubicBezTo>
                    <a:pt x="6" y="2"/>
                    <a:pt x="6" y="2"/>
                    <a:pt x="6" y="2"/>
                  </a:cubicBezTo>
                  <a:cubicBezTo>
                    <a:pt x="6" y="2"/>
                    <a:pt x="7" y="2"/>
                    <a:pt x="7" y="1"/>
                  </a:cubicBezTo>
                  <a:cubicBezTo>
                    <a:pt x="7" y="0"/>
                    <a:pt x="6" y="0"/>
                    <a:pt x="6"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74"/>
            <p:cNvSpPr>
              <a:spLocks/>
            </p:cNvSpPr>
            <p:nvPr/>
          </p:nvSpPr>
          <p:spPr bwMode="auto">
            <a:xfrm>
              <a:off x="4968" y="2430"/>
              <a:ext cx="11" cy="4"/>
            </a:xfrm>
            <a:custGeom>
              <a:avLst/>
              <a:gdLst>
                <a:gd name="T0" fmla="*/ 5 w 6"/>
                <a:gd name="T1" fmla="*/ 0 h 2"/>
                <a:gd name="T2" fmla="*/ 1 w 6"/>
                <a:gd name="T3" fmla="*/ 0 h 2"/>
                <a:gd name="T4" fmla="*/ 0 w 6"/>
                <a:gd name="T5" fmla="*/ 1 h 2"/>
                <a:gd name="T6" fmla="*/ 1 w 6"/>
                <a:gd name="T7" fmla="*/ 2 h 2"/>
                <a:gd name="T8" fmla="*/ 5 w 6"/>
                <a:gd name="T9" fmla="*/ 2 h 2"/>
                <a:gd name="T10" fmla="*/ 6 w 6"/>
                <a:gd name="T11" fmla="*/ 1 h 2"/>
                <a:gd name="T12" fmla="*/ 5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0"/>
                  </a:moveTo>
                  <a:cubicBezTo>
                    <a:pt x="1" y="0"/>
                    <a:pt x="1" y="0"/>
                    <a:pt x="1" y="0"/>
                  </a:cubicBezTo>
                  <a:cubicBezTo>
                    <a:pt x="1" y="0"/>
                    <a:pt x="0" y="0"/>
                    <a:pt x="0" y="1"/>
                  </a:cubicBezTo>
                  <a:cubicBezTo>
                    <a:pt x="0" y="2"/>
                    <a:pt x="1" y="2"/>
                    <a:pt x="1" y="2"/>
                  </a:cubicBezTo>
                  <a:cubicBezTo>
                    <a:pt x="5" y="2"/>
                    <a:pt x="5" y="2"/>
                    <a:pt x="5" y="2"/>
                  </a:cubicBezTo>
                  <a:cubicBezTo>
                    <a:pt x="6" y="2"/>
                    <a:pt x="6" y="2"/>
                    <a:pt x="6" y="1"/>
                  </a:cubicBezTo>
                  <a:cubicBezTo>
                    <a:pt x="6" y="0"/>
                    <a:pt x="6" y="0"/>
                    <a:pt x="5"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75"/>
            <p:cNvSpPr>
              <a:spLocks/>
            </p:cNvSpPr>
            <p:nvPr/>
          </p:nvSpPr>
          <p:spPr bwMode="auto">
            <a:xfrm>
              <a:off x="4953" y="2430"/>
              <a:ext cx="11" cy="4"/>
            </a:xfrm>
            <a:custGeom>
              <a:avLst/>
              <a:gdLst>
                <a:gd name="T0" fmla="*/ 5 w 6"/>
                <a:gd name="T1" fmla="*/ 0 h 2"/>
                <a:gd name="T2" fmla="*/ 1 w 6"/>
                <a:gd name="T3" fmla="*/ 0 h 2"/>
                <a:gd name="T4" fmla="*/ 0 w 6"/>
                <a:gd name="T5" fmla="*/ 1 h 2"/>
                <a:gd name="T6" fmla="*/ 1 w 6"/>
                <a:gd name="T7" fmla="*/ 2 h 2"/>
                <a:gd name="T8" fmla="*/ 5 w 6"/>
                <a:gd name="T9" fmla="*/ 2 h 2"/>
                <a:gd name="T10" fmla="*/ 6 w 6"/>
                <a:gd name="T11" fmla="*/ 1 h 2"/>
                <a:gd name="T12" fmla="*/ 5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0"/>
                  </a:moveTo>
                  <a:cubicBezTo>
                    <a:pt x="1" y="0"/>
                    <a:pt x="1" y="0"/>
                    <a:pt x="1" y="0"/>
                  </a:cubicBezTo>
                  <a:cubicBezTo>
                    <a:pt x="0" y="0"/>
                    <a:pt x="0" y="0"/>
                    <a:pt x="0" y="1"/>
                  </a:cubicBezTo>
                  <a:cubicBezTo>
                    <a:pt x="0" y="2"/>
                    <a:pt x="0" y="2"/>
                    <a:pt x="1" y="2"/>
                  </a:cubicBezTo>
                  <a:cubicBezTo>
                    <a:pt x="5" y="2"/>
                    <a:pt x="5" y="2"/>
                    <a:pt x="5" y="2"/>
                  </a:cubicBezTo>
                  <a:cubicBezTo>
                    <a:pt x="6" y="2"/>
                    <a:pt x="6" y="2"/>
                    <a:pt x="6" y="1"/>
                  </a:cubicBezTo>
                  <a:cubicBezTo>
                    <a:pt x="6" y="0"/>
                    <a:pt x="6" y="0"/>
                    <a:pt x="5"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76"/>
            <p:cNvSpPr>
              <a:spLocks noEditPoints="1"/>
            </p:cNvSpPr>
            <p:nvPr/>
          </p:nvSpPr>
          <p:spPr bwMode="auto">
            <a:xfrm>
              <a:off x="5040" y="2390"/>
              <a:ext cx="50" cy="58"/>
            </a:xfrm>
            <a:custGeom>
              <a:avLst/>
              <a:gdLst>
                <a:gd name="T0" fmla="*/ 25 w 26"/>
                <a:gd name="T1" fmla="*/ 16 h 30"/>
                <a:gd name="T2" fmla="*/ 23 w 26"/>
                <a:gd name="T3" fmla="*/ 16 h 30"/>
                <a:gd name="T4" fmla="*/ 18 w 26"/>
                <a:gd name="T5" fmla="*/ 21 h 30"/>
                <a:gd name="T6" fmla="*/ 13 w 26"/>
                <a:gd name="T7" fmla="*/ 16 h 30"/>
                <a:gd name="T8" fmla="*/ 20 w 26"/>
                <a:gd name="T9" fmla="*/ 8 h 30"/>
                <a:gd name="T10" fmla="*/ 12 w 26"/>
                <a:gd name="T11" fmla="*/ 0 h 30"/>
                <a:gd name="T12" fmla="*/ 2 w 26"/>
                <a:gd name="T13" fmla="*/ 0 h 30"/>
                <a:gd name="T14" fmla="*/ 0 w 26"/>
                <a:gd name="T15" fmla="*/ 1 h 30"/>
                <a:gd name="T16" fmla="*/ 0 w 26"/>
                <a:gd name="T17" fmla="*/ 15 h 30"/>
                <a:gd name="T18" fmla="*/ 0 w 26"/>
                <a:gd name="T19" fmla="*/ 29 h 30"/>
                <a:gd name="T20" fmla="*/ 2 w 26"/>
                <a:gd name="T21" fmla="*/ 30 h 30"/>
                <a:gd name="T22" fmla="*/ 3 w 26"/>
                <a:gd name="T23" fmla="*/ 29 h 30"/>
                <a:gd name="T24" fmla="*/ 3 w 26"/>
                <a:gd name="T25" fmla="*/ 16 h 30"/>
                <a:gd name="T26" fmla="*/ 6 w 26"/>
                <a:gd name="T27" fmla="*/ 16 h 30"/>
                <a:gd name="T28" fmla="*/ 16 w 26"/>
                <a:gd name="T29" fmla="*/ 23 h 30"/>
                <a:gd name="T30" fmla="*/ 12 w 26"/>
                <a:gd name="T31" fmla="*/ 27 h 30"/>
                <a:gd name="T32" fmla="*/ 12 w 26"/>
                <a:gd name="T33" fmla="*/ 30 h 30"/>
                <a:gd name="T34" fmla="*/ 13 w 26"/>
                <a:gd name="T35" fmla="*/ 30 h 30"/>
                <a:gd name="T36" fmla="*/ 14 w 26"/>
                <a:gd name="T37" fmla="*/ 30 h 30"/>
                <a:gd name="T38" fmla="*/ 18 w 26"/>
                <a:gd name="T39" fmla="*/ 25 h 30"/>
                <a:gd name="T40" fmla="*/ 23 w 26"/>
                <a:gd name="T41" fmla="*/ 30 h 30"/>
                <a:gd name="T42" fmla="*/ 24 w 26"/>
                <a:gd name="T43" fmla="*/ 30 h 30"/>
                <a:gd name="T44" fmla="*/ 25 w 26"/>
                <a:gd name="T45" fmla="*/ 30 h 30"/>
                <a:gd name="T46" fmla="*/ 25 w 26"/>
                <a:gd name="T47" fmla="*/ 27 h 30"/>
                <a:gd name="T48" fmla="*/ 20 w 26"/>
                <a:gd name="T49" fmla="*/ 23 h 30"/>
                <a:gd name="T50" fmla="*/ 25 w 26"/>
                <a:gd name="T51" fmla="*/ 18 h 30"/>
                <a:gd name="T52" fmla="*/ 25 w 26"/>
                <a:gd name="T53" fmla="*/ 16 h 30"/>
                <a:gd name="T54" fmla="*/ 3 w 26"/>
                <a:gd name="T55" fmla="*/ 13 h 30"/>
                <a:gd name="T56" fmla="*/ 3 w 26"/>
                <a:gd name="T57" fmla="*/ 3 h 30"/>
                <a:gd name="T58" fmla="*/ 11 w 26"/>
                <a:gd name="T59" fmla="*/ 3 h 30"/>
                <a:gd name="T60" fmla="*/ 17 w 26"/>
                <a:gd name="T61" fmla="*/ 8 h 30"/>
                <a:gd name="T62" fmla="*/ 11 w 26"/>
                <a:gd name="T63" fmla="*/ 13 h 30"/>
                <a:gd name="T64" fmla="*/ 3 w 26"/>
                <a:gd name="T65"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 h="30">
                  <a:moveTo>
                    <a:pt x="25" y="16"/>
                  </a:moveTo>
                  <a:cubicBezTo>
                    <a:pt x="24" y="16"/>
                    <a:pt x="23" y="16"/>
                    <a:pt x="23" y="16"/>
                  </a:cubicBezTo>
                  <a:cubicBezTo>
                    <a:pt x="23" y="16"/>
                    <a:pt x="23" y="16"/>
                    <a:pt x="18" y="21"/>
                  </a:cubicBezTo>
                  <a:cubicBezTo>
                    <a:pt x="17" y="19"/>
                    <a:pt x="15" y="17"/>
                    <a:pt x="13" y="16"/>
                  </a:cubicBezTo>
                  <a:cubicBezTo>
                    <a:pt x="17" y="15"/>
                    <a:pt x="20" y="12"/>
                    <a:pt x="20" y="8"/>
                  </a:cubicBezTo>
                  <a:cubicBezTo>
                    <a:pt x="20" y="3"/>
                    <a:pt x="16" y="0"/>
                    <a:pt x="12" y="0"/>
                  </a:cubicBezTo>
                  <a:cubicBezTo>
                    <a:pt x="12" y="0"/>
                    <a:pt x="12" y="0"/>
                    <a:pt x="2" y="0"/>
                  </a:cubicBezTo>
                  <a:cubicBezTo>
                    <a:pt x="1" y="0"/>
                    <a:pt x="0" y="0"/>
                    <a:pt x="0" y="1"/>
                  </a:cubicBezTo>
                  <a:cubicBezTo>
                    <a:pt x="0" y="1"/>
                    <a:pt x="0" y="1"/>
                    <a:pt x="0" y="15"/>
                  </a:cubicBezTo>
                  <a:cubicBezTo>
                    <a:pt x="0" y="15"/>
                    <a:pt x="0" y="15"/>
                    <a:pt x="0" y="29"/>
                  </a:cubicBezTo>
                  <a:cubicBezTo>
                    <a:pt x="0" y="29"/>
                    <a:pt x="1" y="30"/>
                    <a:pt x="2" y="30"/>
                  </a:cubicBezTo>
                  <a:cubicBezTo>
                    <a:pt x="3" y="30"/>
                    <a:pt x="3" y="29"/>
                    <a:pt x="3" y="29"/>
                  </a:cubicBezTo>
                  <a:cubicBezTo>
                    <a:pt x="3" y="29"/>
                    <a:pt x="3" y="29"/>
                    <a:pt x="3" y="16"/>
                  </a:cubicBezTo>
                  <a:cubicBezTo>
                    <a:pt x="3" y="16"/>
                    <a:pt x="3" y="16"/>
                    <a:pt x="6" y="16"/>
                  </a:cubicBezTo>
                  <a:cubicBezTo>
                    <a:pt x="9" y="16"/>
                    <a:pt x="14" y="20"/>
                    <a:pt x="16" y="23"/>
                  </a:cubicBezTo>
                  <a:cubicBezTo>
                    <a:pt x="16" y="23"/>
                    <a:pt x="16" y="23"/>
                    <a:pt x="12" y="27"/>
                  </a:cubicBezTo>
                  <a:cubicBezTo>
                    <a:pt x="11" y="28"/>
                    <a:pt x="11" y="29"/>
                    <a:pt x="12" y="30"/>
                  </a:cubicBezTo>
                  <a:cubicBezTo>
                    <a:pt x="12" y="30"/>
                    <a:pt x="13" y="30"/>
                    <a:pt x="13" y="30"/>
                  </a:cubicBezTo>
                  <a:cubicBezTo>
                    <a:pt x="13" y="30"/>
                    <a:pt x="14" y="30"/>
                    <a:pt x="14" y="30"/>
                  </a:cubicBezTo>
                  <a:cubicBezTo>
                    <a:pt x="14" y="30"/>
                    <a:pt x="14" y="30"/>
                    <a:pt x="18" y="25"/>
                  </a:cubicBezTo>
                  <a:cubicBezTo>
                    <a:pt x="18" y="25"/>
                    <a:pt x="18" y="25"/>
                    <a:pt x="23" y="30"/>
                  </a:cubicBezTo>
                  <a:cubicBezTo>
                    <a:pt x="23" y="30"/>
                    <a:pt x="24" y="30"/>
                    <a:pt x="24" y="30"/>
                  </a:cubicBezTo>
                  <a:cubicBezTo>
                    <a:pt x="24" y="30"/>
                    <a:pt x="25" y="30"/>
                    <a:pt x="25" y="30"/>
                  </a:cubicBezTo>
                  <a:cubicBezTo>
                    <a:pt x="26" y="29"/>
                    <a:pt x="26" y="28"/>
                    <a:pt x="25" y="27"/>
                  </a:cubicBezTo>
                  <a:cubicBezTo>
                    <a:pt x="20" y="23"/>
                    <a:pt x="20" y="23"/>
                    <a:pt x="20" y="23"/>
                  </a:cubicBezTo>
                  <a:cubicBezTo>
                    <a:pt x="20" y="23"/>
                    <a:pt x="20" y="23"/>
                    <a:pt x="25" y="18"/>
                  </a:cubicBezTo>
                  <a:cubicBezTo>
                    <a:pt x="26" y="18"/>
                    <a:pt x="26" y="17"/>
                    <a:pt x="25" y="16"/>
                  </a:cubicBezTo>
                  <a:close/>
                  <a:moveTo>
                    <a:pt x="3" y="13"/>
                  </a:moveTo>
                  <a:cubicBezTo>
                    <a:pt x="3" y="13"/>
                    <a:pt x="3" y="13"/>
                    <a:pt x="3" y="3"/>
                  </a:cubicBezTo>
                  <a:cubicBezTo>
                    <a:pt x="3" y="3"/>
                    <a:pt x="3" y="3"/>
                    <a:pt x="11" y="3"/>
                  </a:cubicBezTo>
                  <a:cubicBezTo>
                    <a:pt x="14" y="3"/>
                    <a:pt x="17" y="6"/>
                    <a:pt x="17" y="8"/>
                  </a:cubicBezTo>
                  <a:cubicBezTo>
                    <a:pt x="17" y="11"/>
                    <a:pt x="14" y="13"/>
                    <a:pt x="11" y="13"/>
                  </a:cubicBezTo>
                  <a:lnTo>
                    <a:pt x="3" y="13"/>
                  </a:ln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77"/>
            <p:cNvSpPr>
              <a:spLocks/>
            </p:cNvSpPr>
            <p:nvPr/>
          </p:nvSpPr>
          <p:spPr bwMode="auto">
            <a:xfrm>
              <a:off x="4968" y="2352"/>
              <a:ext cx="11" cy="4"/>
            </a:xfrm>
            <a:custGeom>
              <a:avLst/>
              <a:gdLst>
                <a:gd name="T0" fmla="*/ 5 w 6"/>
                <a:gd name="T1" fmla="*/ 0 h 2"/>
                <a:gd name="T2" fmla="*/ 1 w 6"/>
                <a:gd name="T3" fmla="*/ 0 h 2"/>
                <a:gd name="T4" fmla="*/ 0 w 6"/>
                <a:gd name="T5" fmla="*/ 1 h 2"/>
                <a:gd name="T6" fmla="*/ 1 w 6"/>
                <a:gd name="T7" fmla="*/ 2 h 2"/>
                <a:gd name="T8" fmla="*/ 5 w 6"/>
                <a:gd name="T9" fmla="*/ 2 h 2"/>
                <a:gd name="T10" fmla="*/ 6 w 6"/>
                <a:gd name="T11" fmla="*/ 1 h 2"/>
                <a:gd name="T12" fmla="*/ 5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0"/>
                  </a:moveTo>
                  <a:cubicBezTo>
                    <a:pt x="1" y="0"/>
                    <a:pt x="1" y="0"/>
                    <a:pt x="1" y="0"/>
                  </a:cubicBezTo>
                  <a:cubicBezTo>
                    <a:pt x="1" y="0"/>
                    <a:pt x="0" y="0"/>
                    <a:pt x="0" y="1"/>
                  </a:cubicBezTo>
                  <a:cubicBezTo>
                    <a:pt x="0" y="2"/>
                    <a:pt x="1" y="2"/>
                    <a:pt x="1" y="2"/>
                  </a:cubicBezTo>
                  <a:cubicBezTo>
                    <a:pt x="5" y="2"/>
                    <a:pt x="5" y="2"/>
                    <a:pt x="5" y="2"/>
                  </a:cubicBezTo>
                  <a:cubicBezTo>
                    <a:pt x="6" y="2"/>
                    <a:pt x="6" y="2"/>
                    <a:pt x="6" y="1"/>
                  </a:cubicBezTo>
                  <a:cubicBezTo>
                    <a:pt x="6" y="0"/>
                    <a:pt x="6" y="0"/>
                    <a:pt x="5" y="0"/>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TextBox 99"/>
          <p:cNvSpPr txBox="1"/>
          <p:nvPr/>
        </p:nvSpPr>
        <p:spPr>
          <a:xfrm>
            <a:off x="1759488" y="2975212"/>
            <a:ext cx="9700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glow rad="177800">
                    <a:prstClr val="white"/>
                  </a:glow>
                  <a:outerShdw blurRad="50800" dist="50800" dir="5400000" algn="ctr" rotWithShape="0">
                    <a:prstClr val="white"/>
                  </a:outerShdw>
                </a:effectLst>
                <a:uLnTx/>
                <a:uFillTx/>
                <a:latin typeface="Arial" panose="020B0604020202020204"/>
                <a:ea typeface="+mn-ea"/>
                <a:cs typeface="+mn-cs"/>
              </a:rPr>
              <a:t>Symptoms</a:t>
            </a:r>
          </a:p>
        </p:txBody>
      </p:sp>
      <p:grpSp>
        <p:nvGrpSpPr>
          <p:cNvPr id="115" name="Group 9"/>
          <p:cNvGrpSpPr>
            <a:grpSpLocks noChangeAspect="1"/>
          </p:cNvGrpSpPr>
          <p:nvPr/>
        </p:nvGrpSpPr>
        <p:grpSpPr bwMode="auto">
          <a:xfrm>
            <a:off x="8128037" y="2192120"/>
            <a:ext cx="466595" cy="457200"/>
            <a:chOff x="1322" y="2030"/>
            <a:chExt cx="298" cy="292"/>
          </a:xfrm>
        </p:grpSpPr>
        <p:sp>
          <p:nvSpPr>
            <p:cNvPr id="116" name="AutoShape 8"/>
            <p:cNvSpPr>
              <a:spLocks noChangeAspect="1" noChangeArrowheads="1" noTextEdit="1"/>
            </p:cNvSpPr>
            <p:nvPr/>
          </p:nvSpPr>
          <p:spPr bwMode="auto">
            <a:xfrm>
              <a:off x="1322" y="2030"/>
              <a:ext cx="29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0"/>
            <p:cNvSpPr>
              <a:spLocks/>
            </p:cNvSpPr>
            <p:nvPr/>
          </p:nvSpPr>
          <p:spPr bwMode="auto">
            <a:xfrm>
              <a:off x="1421" y="2164"/>
              <a:ext cx="52" cy="51"/>
            </a:xfrm>
            <a:custGeom>
              <a:avLst/>
              <a:gdLst>
                <a:gd name="T0" fmla="*/ 17 w 27"/>
                <a:gd name="T1" fmla="*/ 8 h 27"/>
                <a:gd name="T2" fmla="*/ 17 w 27"/>
                <a:gd name="T3" fmla="*/ 0 h 27"/>
                <a:gd name="T4" fmla="*/ 10 w 27"/>
                <a:gd name="T5" fmla="*/ 0 h 27"/>
                <a:gd name="T6" fmla="*/ 10 w 27"/>
                <a:gd name="T7" fmla="*/ 8 h 27"/>
                <a:gd name="T8" fmla="*/ 8 w 27"/>
                <a:gd name="T9" fmla="*/ 10 h 27"/>
                <a:gd name="T10" fmla="*/ 0 w 27"/>
                <a:gd name="T11" fmla="*/ 10 h 27"/>
                <a:gd name="T12" fmla="*/ 0 w 27"/>
                <a:gd name="T13" fmla="*/ 17 h 27"/>
                <a:gd name="T14" fmla="*/ 8 w 27"/>
                <a:gd name="T15" fmla="*/ 17 h 27"/>
                <a:gd name="T16" fmla="*/ 10 w 27"/>
                <a:gd name="T17" fmla="*/ 18 h 27"/>
                <a:gd name="T18" fmla="*/ 10 w 27"/>
                <a:gd name="T19" fmla="*/ 27 h 27"/>
                <a:gd name="T20" fmla="*/ 17 w 27"/>
                <a:gd name="T21" fmla="*/ 27 h 27"/>
                <a:gd name="T22" fmla="*/ 17 w 27"/>
                <a:gd name="T23" fmla="*/ 18 h 27"/>
                <a:gd name="T24" fmla="*/ 19 w 27"/>
                <a:gd name="T25" fmla="*/ 17 h 27"/>
                <a:gd name="T26" fmla="*/ 27 w 27"/>
                <a:gd name="T27" fmla="*/ 17 h 27"/>
                <a:gd name="T28" fmla="*/ 27 w 27"/>
                <a:gd name="T29" fmla="*/ 10 h 27"/>
                <a:gd name="T30" fmla="*/ 19 w 27"/>
                <a:gd name="T31" fmla="*/ 10 h 27"/>
                <a:gd name="T32" fmla="*/ 17 w 27"/>
                <a:gd name="T3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27">
                  <a:moveTo>
                    <a:pt x="17" y="8"/>
                  </a:moveTo>
                  <a:cubicBezTo>
                    <a:pt x="17" y="0"/>
                    <a:pt x="17" y="0"/>
                    <a:pt x="17" y="0"/>
                  </a:cubicBezTo>
                  <a:cubicBezTo>
                    <a:pt x="10" y="0"/>
                    <a:pt x="10" y="0"/>
                    <a:pt x="10" y="0"/>
                  </a:cubicBezTo>
                  <a:cubicBezTo>
                    <a:pt x="10" y="8"/>
                    <a:pt x="10" y="8"/>
                    <a:pt x="10" y="8"/>
                  </a:cubicBezTo>
                  <a:cubicBezTo>
                    <a:pt x="10" y="9"/>
                    <a:pt x="9" y="10"/>
                    <a:pt x="8" y="10"/>
                  </a:cubicBezTo>
                  <a:cubicBezTo>
                    <a:pt x="0" y="10"/>
                    <a:pt x="0" y="10"/>
                    <a:pt x="0" y="10"/>
                  </a:cubicBezTo>
                  <a:cubicBezTo>
                    <a:pt x="0" y="17"/>
                    <a:pt x="0" y="17"/>
                    <a:pt x="0" y="17"/>
                  </a:cubicBezTo>
                  <a:cubicBezTo>
                    <a:pt x="8" y="17"/>
                    <a:pt x="8" y="17"/>
                    <a:pt x="8" y="17"/>
                  </a:cubicBezTo>
                  <a:cubicBezTo>
                    <a:pt x="9" y="17"/>
                    <a:pt x="10" y="18"/>
                    <a:pt x="10" y="18"/>
                  </a:cubicBezTo>
                  <a:cubicBezTo>
                    <a:pt x="10" y="27"/>
                    <a:pt x="10" y="27"/>
                    <a:pt x="10" y="27"/>
                  </a:cubicBezTo>
                  <a:cubicBezTo>
                    <a:pt x="17" y="27"/>
                    <a:pt x="17" y="27"/>
                    <a:pt x="17" y="27"/>
                  </a:cubicBezTo>
                  <a:cubicBezTo>
                    <a:pt x="17" y="18"/>
                    <a:pt x="17" y="18"/>
                    <a:pt x="17" y="18"/>
                  </a:cubicBezTo>
                  <a:cubicBezTo>
                    <a:pt x="17" y="18"/>
                    <a:pt x="18" y="17"/>
                    <a:pt x="19" y="17"/>
                  </a:cubicBezTo>
                  <a:cubicBezTo>
                    <a:pt x="27" y="17"/>
                    <a:pt x="27" y="17"/>
                    <a:pt x="27" y="17"/>
                  </a:cubicBezTo>
                  <a:cubicBezTo>
                    <a:pt x="27" y="10"/>
                    <a:pt x="27" y="10"/>
                    <a:pt x="27" y="10"/>
                  </a:cubicBezTo>
                  <a:cubicBezTo>
                    <a:pt x="19" y="10"/>
                    <a:pt x="19" y="10"/>
                    <a:pt x="19" y="10"/>
                  </a:cubicBezTo>
                  <a:cubicBezTo>
                    <a:pt x="18" y="10"/>
                    <a:pt x="17" y="9"/>
                    <a:pt x="17" y="8"/>
                  </a:cubicBez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11"/>
            <p:cNvSpPr>
              <a:spLocks noEditPoints="1"/>
            </p:cNvSpPr>
            <p:nvPr/>
          </p:nvSpPr>
          <p:spPr bwMode="auto">
            <a:xfrm>
              <a:off x="1387" y="2122"/>
              <a:ext cx="120" cy="135"/>
            </a:xfrm>
            <a:custGeom>
              <a:avLst/>
              <a:gdLst>
                <a:gd name="T0" fmla="*/ 32 w 63"/>
                <a:gd name="T1" fmla="*/ 0 h 71"/>
                <a:gd name="T2" fmla="*/ 0 w 63"/>
                <a:gd name="T3" fmla="*/ 18 h 71"/>
                <a:gd name="T4" fmla="*/ 32 w 63"/>
                <a:gd name="T5" fmla="*/ 71 h 71"/>
                <a:gd name="T6" fmla="*/ 63 w 63"/>
                <a:gd name="T7" fmla="*/ 18 h 71"/>
                <a:gd name="T8" fmla="*/ 32 w 63"/>
                <a:gd name="T9" fmla="*/ 0 h 71"/>
                <a:gd name="T10" fmla="*/ 48 w 63"/>
                <a:gd name="T11" fmla="*/ 40 h 71"/>
                <a:gd name="T12" fmla="*/ 47 w 63"/>
                <a:gd name="T13" fmla="*/ 42 h 71"/>
                <a:gd name="T14" fmla="*/ 38 w 63"/>
                <a:gd name="T15" fmla="*/ 42 h 71"/>
                <a:gd name="T16" fmla="*/ 38 w 63"/>
                <a:gd name="T17" fmla="*/ 50 h 71"/>
                <a:gd name="T18" fmla="*/ 37 w 63"/>
                <a:gd name="T19" fmla="*/ 52 h 71"/>
                <a:gd name="T20" fmla="*/ 27 w 63"/>
                <a:gd name="T21" fmla="*/ 52 h 71"/>
                <a:gd name="T22" fmla="*/ 25 w 63"/>
                <a:gd name="T23" fmla="*/ 50 h 71"/>
                <a:gd name="T24" fmla="*/ 25 w 63"/>
                <a:gd name="T25" fmla="*/ 42 h 71"/>
                <a:gd name="T26" fmla="*/ 17 w 63"/>
                <a:gd name="T27" fmla="*/ 42 h 71"/>
                <a:gd name="T28" fmla="*/ 15 w 63"/>
                <a:gd name="T29" fmla="*/ 40 h 71"/>
                <a:gd name="T30" fmla="*/ 15 w 63"/>
                <a:gd name="T31" fmla="*/ 30 h 71"/>
                <a:gd name="T32" fmla="*/ 17 w 63"/>
                <a:gd name="T33" fmla="*/ 29 h 71"/>
                <a:gd name="T34" fmla="*/ 25 w 63"/>
                <a:gd name="T35" fmla="*/ 29 h 71"/>
                <a:gd name="T36" fmla="*/ 25 w 63"/>
                <a:gd name="T37" fmla="*/ 20 h 71"/>
                <a:gd name="T38" fmla="*/ 27 w 63"/>
                <a:gd name="T39" fmla="*/ 19 h 71"/>
                <a:gd name="T40" fmla="*/ 37 w 63"/>
                <a:gd name="T41" fmla="*/ 19 h 71"/>
                <a:gd name="T42" fmla="*/ 38 w 63"/>
                <a:gd name="T43" fmla="*/ 20 h 71"/>
                <a:gd name="T44" fmla="*/ 38 w 63"/>
                <a:gd name="T45" fmla="*/ 29 h 71"/>
                <a:gd name="T46" fmla="*/ 47 w 63"/>
                <a:gd name="T47" fmla="*/ 29 h 71"/>
                <a:gd name="T48" fmla="*/ 48 w 63"/>
                <a:gd name="T49" fmla="*/ 30 h 71"/>
                <a:gd name="T50" fmla="*/ 48 w 63"/>
                <a:gd name="T51" fmla="*/ 4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71">
                  <a:moveTo>
                    <a:pt x="32" y="0"/>
                  </a:moveTo>
                  <a:cubicBezTo>
                    <a:pt x="27" y="4"/>
                    <a:pt x="15" y="14"/>
                    <a:pt x="0" y="18"/>
                  </a:cubicBezTo>
                  <a:cubicBezTo>
                    <a:pt x="0" y="31"/>
                    <a:pt x="4" y="58"/>
                    <a:pt x="32" y="71"/>
                  </a:cubicBezTo>
                  <a:cubicBezTo>
                    <a:pt x="59" y="58"/>
                    <a:pt x="63" y="31"/>
                    <a:pt x="63" y="18"/>
                  </a:cubicBezTo>
                  <a:cubicBezTo>
                    <a:pt x="48" y="14"/>
                    <a:pt x="36" y="4"/>
                    <a:pt x="32" y="0"/>
                  </a:cubicBezTo>
                  <a:close/>
                  <a:moveTo>
                    <a:pt x="48" y="40"/>
                  </a:moveTo>
                  <a:cubicBezTo>
                    <a:pt x="48" y="41"/>
                    <a:pt x="47" y="42"/>
                    <a:pt x="47" y="42"/>
                  </a:cubicBezTo>
                  <a:cubicBezTo>
                    <a:pt x="38" y="42"/>
                    <a:pt x="38" y="42"/>
                    <a:pt x="38" y="42"/>
                  </a:cubicBezTo>
                  <a:cubicBezTo>
                    <a:pt x="38" y="50"/>
                    <a:pt x="38" y="50"/>
                    <a:pt x="38" y="50"/>
                  </a:cubicBezTo>
                  <a:cubicBezTo>
                    <a:pt x="38" y="51"/>
                    <a:pt x="37" y="52"/>
                    <a:pt x="37" y="52"/>
                  </a:cubicBezTo>
                  <a:cubicBezTo>
                    <a:pt x="27" y="52"/>
                    <a:pt x="27" y="52"/>
                    <a:pt x="27" y="52"/>
                  </a:cubicBezTo>
                  <a:cubicBezTo>
                    <a:pt x="26" y="52"/>
                    <a:pt x="25" y="51"/>
                    <a:pt x="25" y="50"/>
                  </a:cubicBezTo>
                  <a:cubicBezTo>
                    <a:pt x="25" y="42"/>
                    <a:pt x="25" y="42"/>
                    <a:pt x="25" y="42"/>
                  </a:cubicBezTo>
                  <a:cubicBezTo>
                    <a:pt x="17" y="42"/>
                    <a:pt x="17" y="42"/>
                    <a:pt x="17" y="42"/>
                  </a:cubicBezTo>
                  <a:cubicBezTo>
                    <a:pt x="16" y="42"/>
                    <a:pt x="15" y="41"/>
                    <a:pt x="15" y="40"/>
                  </a:cubicBezTo>
                  <a:cubicBezTo>
                    <a:pt x="15" y="30"/>
                    <a:pt x="15" y="30"/>
                    <a:pt x="15" y="30"/>
                  </a:cubicBezTo>
                  <a:cubicBezTo>
                    <a:pt x="15" y="30"/>
                    <a:pt x="16" y="29"/>
                    <a:pt x="17" y="29"/>
                  </a:cubicBezTo>
                  <a:cubicBezTo>
                    <a:pt x="25" y="29"/>
                    <a:pt x="25" y="29"/>
                    <a:pt x="25" y="29"/>
                  </a:cubicBezTo>
                  <a:cubicBezTo>
                    <a:pt x="25" y="20"/>
                    <a:pt x="25" y="20"/>
                    <a:pt x="25" y="20"/>
                  </a:cubicBezTo>
                  <a:cubicBezTo>
                    <a:pt x="25" y="20"/>
                    <a:pt x="26" y="19"/>
                    <a:pt x="27" y="19"/>
                  </a:cubicBezTo>
                  <a:cubicBezTo>
                    <a:pt x="37" y="19"/>
                    <a:pt x="37" y="19"/>
                    <a:pt x="37" y="19"/>
                  </a:cubicBezTo>
                  <a:cubicBezTo>
                    <a:pt x="37" y="19"/>
                    <a:pt x="38" y="20"/>
                    <a:pt x="38" y="20"/>
                  </a:cubicBezTo>
                  <a:cubicBezTo>
                    <a:pt x="38" y="29"/>
                    <a:pt x="38" y="29"/>
                    <a:pt x="38" y="29"/>
                  </a:cubicBezTo>
                  <a:cubicBezTo>
                    <a:pt x="47" y="29"/>
                    <a:pt x="47" y="29"/>
                    <a:pt x="47" y="29"/>
                  </a:cubicBezTo>
                  <a:cubicBezTo>
                    <a:pt x="47" y="29"/>
                    <a:pt x="48" y="30"/>
                    <a:pt x="48" y="30"/>
                  </a:cubicBezTo>
                  <a:lnTo>
                    <a:pt x="48" y="40"/>
                  </a:ln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Oval 12"/>
            <p:cNvSpPr>
              <a:spLocks noChangeArrowheads="1"/>
            </p:cNvSpPr>
            <p:nvPr/>
          </p:nvSpPr>
          <p:spPr bwMode="auto">
            <a:xfrm>
              <a:off x="1477" y="2087"/>
              <a:ext cx="17" cy="17"/>
            </a:xfrm>
            <a:prstGeom prst="ellipse">
              <a:avLst/>
            </a:pr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13"/>
            <p:cNvSpPr>
              <a:spLocks noEditPoints="1"/>
            </p:cNvSpPr>
            <p:nvPr/>
          </p:nvSpPr>
          <p:spPr bwMode="auto">
            <a:xfrm>
              <a:off x="1322" y="2028"/>
              <a:ext cx="298" cy="294"/>
            </a:xfrm>
            <a:custGeom>
              <a:avLst/>
              <a:gdLst>
                <a:gd name="T0" fmla="*/ 78 w 156"/>
                <a:gd name="T1" fmla="*/ 0 h 154"/>
                <a:gd name="T2" fmla="*/ 0 w 156"/>
                <a:gd name="T3" fmla="*/ 77 h 154"/>
                <a:gd name="T4" fmla="*/ 78 w 156"/>
                <a:gd name="T5" fmla="*/ 154 h 154"/>
                <a:gd name="T6" fmla="*/ 156 w 156"/>
                <a:gd name="T7" fmla="*/ 77 h 154"/>
                <a:gd name="T8" fmla="*/ 67 w 156"/>
                <a:gd name="T9" fmla="*/ 36 h 154"/>
                <a:gd name="T10" fmla="*/ 77 w 156"/>
                <a:gd name="T11" fmla="*/ 36 h 154"/>
                <a:gd name="T12" fmla="*/ 94 w 156"/>
                <a:gd name="T13" fmla="*/ 36 h 154"/>
                <a:gd name="T14" fmla="*/ 104 w 156"/>
                <a:gd name="T15" fmla="*/ 36 h 154"/>
                <a:gd name="T16" fmla="*/ 106 w 156"/>
                <a:gd name="T17" fmla="*/ 45 h 154"/>
                <a:gd name="T18" fmla="*/ 77 w 156"/>
                <a:gd name="T19" fmla="*/ 47 h 154"/>
                <a:gd name="T20" fmla="*/ 66 w 156"/>
                <a:gd name="T21" fmla="*/ 37 h 154"/>
                <a:gd name="T22" fmla="*/ 110 w 156"/>
                <a:gd name="T23" fmla="*/ 93 h 154"/>
                <a:gd name="T24" fmla="*/ 102 w 156"/>
                <a:gd name="T25" fmla="*/ 91 h 154"/>
                <a:gd name="T26" fmla="*/ 111 w 156"/>
                <a:gd name="T27" fmla="*/ 92 h 154"/>
                <a:gd name="T28" fmla="*/ 111 w 156"/>
                <a:gd name="T29" fmla="*/ 99 h 154"/>
                <a:gd name="T30" fmla="*/ 99 w 156"/>
                <a:gd name="T31" fmla="*/ 100 h 154"/>
                <a:gd name="T32" fmla="*/ 110 w 156"/>
                <a:gd name="T33" fmla="*/ 98 h 154"/>
                <a:gd name="T34" fmla="*/ 110 w 156"/>
                <a:gd name="T35" fmla="*/ 86 h 154"/>
                <a:gd name="T36" fmla="*/ 104 w 156"/>
                <a:gd name="T37" fmla="*/ 84 h 154"/>
                <a:gd name="T38" fmla="*/ 111 w 156"/>
                <a:gd name="T39" fmla="*/ 85 h 154"/>
                <a:gd name="T40" fmla="*/ 110 w 156"/>
                <a:gd name="T41" fmla="*/ 79 h 154"/>
                <a:gd name="T42" fmla="*/ 106 w 156"/>
                <a:gd name="T43" fmla="*/ 77 h 154"/>
                <a:gd name="T44" fmla="*/ 111 w 156"/>
                <a:gd name="T45" fmla="*/ 78 h 154"/>
                <a:gd name="T46" fmla="*/ 110 w 156"/>
                <a:gd name="T47" fmla="*/ 72 h 154"/>
                <a:gd name="T48" fmla="*/ 106 w 156"/>
                <a:gd name="T49" fmla="*/ 70 h 154"/>
                <a:gd name="T50" fmla="*/ 111 w 156"/>
                <a:gd name="T51" fmla="*/ 71 h 154"/>
                <a:gd name="T52" fmla="*/ 110 w 156"/>
                <a:gd name="T53" fmla="*/ 65 h 154"/>
                <a:gd name="T54" fmla="*/ 106 w 156"/>
                <a:gd name="T55" fmla="*/ 65 h 154"/>
                <a:gd name="T56" fmla="*/ 110 w 156"/>
                <a:gd name="T57" fmla="*/ 63 h 154"/>
                <a:gd name="T58" fmla="*/ 110 w 156"/>
                <a:gd name="T59" fmla="*/ 65 h 154"/>
                <a:gd name="T60" fmla="*/ 100 w 156"/>
                <a:gd name="T61" fmla="*/ 58 h 154"/>
                <a:gd name="T62" fmla="*/ 110 w 156"/>
                <a:gd name="T63" fmla="*/ 56 h 154"/>
                <a:gd name="T64" fmla="*/ 110 w 156"/>
                <a:gd name="T65" fmla="*/ 58 h 154"/>
                <a:gd name="T66" fmla="*/ 60 w 156"/>
                <a:gd name="T67" fmla="*/ 36 h 154"/>
                <a:gd name="T68" fmla="*/ 61 w 156"/>
                <a:gd name="T69" fmla="*/ 38 h 154"/>
                <a:gd name="T70" fmla="*/ 60 w 156"/>
                <a:gd name="T71" fmla="*/ 40 h 154"/>
                <a:gd name="T72" fmla="*/ 56 w 156"/>
                <a:gd name="T73" fmla="*/ 46 h 154"/>
                <a:gd name="T74" fmla="*/ 52 w 156"/>
                <a:gd name="T75" fmla="*/ 44 h 154"/>
                <a:gd name="T76" fmla="*/ 66 w 156"/>
                <a:gd name="T77" fmla="*/ 127 h 154"/>
                <a:gd name="T78" fmla="*/ 28 w 156"/>
                <a:gd name="T79" fmla="*/ 65 h 154"/>
                <a:gd name="T80" fmla="*/ 30 w 156"/>
                <a:gd name="T81" fmla="*/ 61 h 154"/>
                <a:gd name="T82" fmla="*/ 66 w 156"/>
                <a:gd name="T83" fmla="*/ 41 h 154"/>
                <a:gd name="T84" fmla="*/ 101 w 156"/>
                <a:gd name="T85" fmla="*/ 61 h 154"/>
                <a:gd name="T86" fmla="*/ 103 w 156"/>
                <a:gd name="T87" fmla="*/ 65 h 154"/>
                <a:gd name="T88" fmla="*/ 67 w 156"/>
                <a:gd name="T89" fmla="*/ 126 h 154"/>
                <a:gd name="T90" fmla="*/ 111 w 156"/>
                <a:gd name="T91" fmla="*/ 120 h 154"/>
                <a:gd name="T92" fmla="*/ 87 w 156"/>
                <a:gd name="T93" fmla="*/ 116 h 154"/>
                <a:gd name="T94" fmla="*/ 111 w 156"/>
                <a:gd name="T95" fmla="*/ 116 h 154"/>
                <a:gd name="T96" fmla="*/ 116 w 156"/>
                <a:gd name="T97" fmla="*/ 44 h 154"/>
                <a:gd name="T98" fmla="*/ 110 w 156"/>
                <a:gd name="T99" fmla="*/ 40 h 154"/>
                <a:gd name="T100" fmla="*/ 110 w 156"/>
                <a:gd name="T101" fmla="*/ 36 h 154"/>
                <a:gd name="T102" fmla="*/ 120 w 156"/>
                <a:gd name="T103" fmla="*/ 4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4">
                  <a:moveTo>
                    <a:pt x="133" y="22"/>
                  </a:moveTo>
                  <a:cubicBezTo>
                    <a:pt x="118" y="8"/>
                    <a:pt x="99" y="0"/>
                    <a:pt x="78" y="0"/>
                  </a:cubicBezTo>
                  <a:cubicBezTo>
                    <a:pt x="57" y="0"/>
                    <a:pt x="38" y="8"/>
                    <a:pt x="23" y="22"/>
                  </a:cubicBezTo>
                  <a:cubicBezTo>
                    <a:pt x="8" y="37"/>
                    <a:pt x="0" y="56"/>
                    <a:pt x="0" y="77"/>
                  </a:cubicBezTo>
                  <a:cubicBezTo>
                    <a:pt x="0" y="97"/>
                    <a:pt x="8" y="116"/>
                    <a:pt x="23" y="131"/>
                  </a:cubicBezTo>
                  <a:cubicBezTo>
                    <a:pt x="38" y="146"/>
                    <a:pt x="57" y="154"/>
                    <a:pt x="78" y="154"/>
                  </a:cubicBezTo>
                  <a:cubicBezTo>
                    <a:pt x="99" y="154"/>
                    <a:pt x="118" y="146"/>
                    <a:pt x="133" y="131"/>
                  </a:cubicBezTo>
                  <a:cubicBezTo>
                    <a:pt x="148" y="116"/>
                    <a:pt x="156" y="97"/>
                    <a:pt x="156" y="77"/>
                  </a:cubicBezTo>
                  <a:cubicBezTo>
                    <a:pt x="156" y="56"/>
                    <a:pt x="148" y="37"/>
                    <a:pt x="133" y="22"/>
                  </a:cubicBezTo>
                  <a:close/>
                  <a:moveTo>
                    <a:pt x="67" y="36"/>
                  </a:moveTo>
                  <a:cubicBezTo>
                    <a:pt x="77" y="36"/>
                    <a:pt x="77" y="36"/>
                    <a:pt x="77" y="36"/>
                  </a:cubicBezTo>
                  <a:cubicBezTo>
                    <a:pt x="77" y="36"/>
                    <a:pt x="77" y="36"/>
                    <a:pt x="77" y="36"/>
                  </a:cubicBezTo>
                  <a:cubicBezTo>
                    <a:pt x="77" y="31"/>
                    <a:pt x="81" y="27"/>
                    <a:pt x="86" y="27"/>
                  </a:cubicBezTo>
                  <a:cubicBezTo>
                    <a:pt x="90" y="27"/>
                    <a:pt x="94" y="31"/>
                    <a:pt x="94" y="36"/>
                  </a:cubicBezTo>
                  <a:cubicBezTo>
                    <a:pt x="94" y="36"/>
                    <a:pt x="94" y="36"/>
                    <a:pt x="94" y="36"/>
                  </a:cubicBezTo>
                  <a:cubicBezTo>
                    <a:pt x="104" y="36"/>
                    <a:pt x="104" y="36"/>
                    <a:pt x="104" y="36"/>
                  </a:cubicBezTo>
                  <a:cubicBezTo>
                    <a:pt x="105" y="36"/>
                    <a:pt x="106" y="37"/>
                    <a:pt x="106" y="38"/>
                  </a:cubicBezTo>
                  <a:cubicBezTo>
                    <a:pt x="106" y="45"/>
                    <a:pt x="106" y="45"/>
                    <a:pt x="106" y="45"/>
                  </a:cubicBezTo>
                  <a:cubicBezTo>
                    <a:pt x="106" y="46"/>
                    <a:pt x="105" y="47"/>
                    <a:pt x="104" y="47"/>
                  </a:cubicBezTo>
                  <a:cubicBezTo>
                    <a:pt x="77" y="47"/>
                    <a:pt x="77" y="47"/>
                    <a:pt x="77" y="47"/>
                  </a:cubicBezTo>
                  <a:cubicBezTo>
                    <a:pt x="73" y="44"/>
                    <a:pt x="70" y="41"/>
                    <a:pt x="70" y="41"/>
                  </a:cubicBezTo>
                  <a:cubicBezTo>
                    <a:pt x="66" y="37"/>
                    <a:pt x="66" y="37"/>
                    <a:pt x="66" y="37"/>
                  </a:cubicBezTo>
                  <a:cubicBezTo>
                    <a:pt x="66" y="36"/>
                    <a:pt x="67" y="36"/>
                    <a:pt x="67" y="36"/>
                  </a:cubicBezTo>
                  <a:close/>
                  <a:moveTo>
                    <a:pt x="110" y="93"/>
                  </a:moveTo>
                  <a:cubicBezTo>
                    <a:pt x="102" y="93"/>
                    <a:pt x="102" y="93"/>
                    <a:pt x="102" y="93"/>
                  </a:cubicBezTo>
                  <a:cubicBezTo>
                    <a:pt x="102" y="92"/>
                    <a:pt x="102" y="92"/>
                    <a:pt x="102" y="91"/>
                  </a:cubicBezTo>
                  <a:cubicBezTo>
                    <a:pt x="110" y="91"/>
                    <a:pt x="110" y="91"/>
                    <a:pt x="110" y="91"/>
                  </a:cubicBezTo>
                  <a:cubicBezTo>
                    <a:pt x="111" y="91"/>
                    <a:pt x="111" y="91"/>
                    <a:pt x="111" y="92"/>
                  </a:cubicBezTo>
                  <a:cubicBezTo>
                    <a:pt x="111" y="92"/>
                    <a:pt x="111" y="93"/>
                    <a:pt x="110" y="93"/>
                  </a:cubicBezTo>
                  <a:close/>
                  <a:moveTo>
                    <a:pt x="111" y="99"/>
                  </a:moveTo>
                  <a:cubicBezTo>
                    <a:pt x="111" y="99"/>
                    <a:pt x="111" y="100"/>
                    <a:pt x="110" y="100"/>
                  </a:cubicBezTo>
                  <a:cubicBezTo>
                    <a:pt x="99" y="100"/>
                    <a:pt x="99" y="100"/>
                    <a:pt x="99" y="100"/>
                  </a:cubicBezTo>
                  <a:cubicBezTo>
                    <a:pt x="99" y="99"/>
                    <a:pt x="99" y="99"/>
                    <a:pt x="100" y="98"/>
                  </a:cubicBezTo>
                  <a:cubicBezTo>
                    <a:pt x="110" y="98"/>
                    <a:pt x="110" y="98"/>
                    <a:pt x="110" y="98"/>
                  </a:cubicBezTo>
                  <a:cubicBezTo>
                    <a:pt x="111" y="98"/>
                    <a:pt x="111" y="98"/>
                    <a:pt x="111" y="99"/>
                  </a:cubicBezTo>
                  <a:close/>
                  <a:moveTo>
                    <a:pt x="110" y="86"/>
                  </a:moveTo>
                  <a:cubicBezTo>
                    <a:pt x="104" y="86"/>
                    <a:pt x="104" y="86"/>
                    <a:pt x="104" y="86"/>
                  </a:cubicBezTo>
                  <a:cubicBezTo>
                    <a:pt x="104" y="85"/>
                    <a:pt x="104" y="85"/>
                    <a:pt x="104" y="84"/>
                  </a:cubicBezTo>
                  <a:cubicBezTo>
                    <a:pt x="110" y="84"/>
                    <a:pt x="110" y="84"/>
                    <a:pt x="110" y="84"/>
                  </a:cubicBezTo>
                  <a:cubicBezTo>
                    <a:pt x="111" y="84"/>
                    <a:pt x="111" y="84"/>
                    <a:pt x="111" y="85"/>
                  </a:cubicBezTo>
                  <a:cubicBezTo>
                    <a:pt x="111" y="85"/>
                    <a:pt x="111" y="86"/>
                    <a:pt x="110" y="86"/>
                  </a:cubicBezTo>
                  <a:close/>
                  <a:moveTo>
                    <a:pt x="110" y="79"/>
                  </a:moveTo>
                  <a:cubicBezTo>
                    <a:pt x="105" y="79"/>
                    <a:pt x="105" y="79"/>
                    <a:pt x="105" y="79"/>
                  </a:cubicBezTo>
                  <a:cubicBezTo>
                    <a:pt x="105" y="78"/>
                    <a:pt x="106" y="78"/>
                    <a:pt x="106" y="77"/>
                  </a:cubicBezTo>
                  <a:cubicBezTo>
                    <a:pt x="110" y="77"/>
                    <a:pt x="110" y="77"/>
                    <a:pt x="110" y="77"/>
                  </a:cubicBezTo>
                  <a:cubicBezTo>
                    <a:pt x="111" y="77"/>
                    <a:pt x="111" y="77"/>
                    <a:pt x="111" y="78"/>
                  </a:cubicBezTo>
                  <a:cubicBezTo>
                    <a:pt x="111" y="78"/>
                    <a:pt x="111" y="79"/>
                    <a:pt x="110" y="79"/>
                  </a:cubicBezTo>
                  <a:close/>
                  <a:moveTo>
                    <a:pt x="110" y="72"/>
                  </a:moveTo>
                  <a:cubicBezTo>
                    <a:pt x="106" y="72"/>
                    <a:pt x="106" y="72"/>
                    <a:pt x="106" y="72"/>
                  </a:cubicBezTo>
                  <a:cubicBezTo>
                    <a:pt x="106" y="71"/>
                    <a:pt x="106" y="71"/>
                    <a:pt x="106" y="70"/>
                  </a:cubicBezTo>
                  <a:cubicBezTo>
                    <a:pt x="110" y="70"/>
                    <a:pt x="110" y="70"/>
                    <a:pt x="110" y="70"/>
                  </a:cubicBezTo>
                  <a:cubicBezTo>
                    <a:pt x="111" y="70"/>
                    <a:pt x="111" y="70"/>
                    <a:pt x="111" y="71"/>
                  </a:cubicBezTo>
                  <a:cubicBezTo>
                    <a:pt x="111" y="72"/>
                    <a:pt x="111" y="72"/>
                    <a:pt x="110" y="72"/>
                  </a:cubicBezTo>
                  <a:close/>
                  <a:moveTo>
                    <a:pt x="110" y="65"/>
                  </a:moveTo>
                  <a:cubicBezTo>
                    <a:pt x="106" y="65"/>
                    <a:pt x="106" y="65"/>
                    <a:pt x="106" y="65"/>
                  </a:cubicBezTo>
                  <a:cubicBezTo>
                    <a:pt x="106" y="65"/>
                    <a:pt x="106" y="65"/>
                    <a:pt x="106" y="65"/>
                  </a:cubicBezTo>
                  <a:cubicBezTo>
                    <a:pt x="107" y="63"/>
                    <a:pt x="107" y="63"/>
                    <a:pt x="107" y="63"/>
                  </a:cubicBezTo>
                  <a:cubicBezTo>
                    <a:pt x="110" y="63"/>
                    <a:pt x="110" y="63"/>
                    <a:pt x="110" y="63"/>
                  </a:cubicBezTo>
                  <a:cubicBezTo>
                    <a:pt x="111" y="63"/>
                    <a:pt x="111" y="63"/>
                    <a:pt x="111" y="64"/>
                  </a:cubicBezTo>
                  <a:cubicBezTo>
                    <a:pt x="111" y="65"/>
                    <a:pt x="111" y="65"/>
                    <a:pt x="110" y="65"/>
                  </a:cubicBezTo>
                  <a:close/>
                  <a:moveTo>
                    <a:pt x="110" y="58"/>
                  </a:moveTo>
                  <a:cubicBezTo>
                    <a:pt x="100" y="58"/>
                    <a:pt x="100" y="58"/>
                    <a:pt x="100" y="58"/>
                  </a:cubicBezTo>
                  <a:cubicBezTo>
                    <a:pt x="97" y="57"/>
                    <a:pt x="95" y="57"/>
                    <a:pt x="93" y="56"/>
                  </a:cubicBezTo>
                  <a:cubicBezTo>
                    <a:pt x="110" y="56"/>
                    <a:pt x="110" y="56"/>
                    <a:pt x="110" y="56"/>
                  </a:cubicBezTo>
                  <a:cubicBezTo>
                    <a:pt x="111" y="56"/>
                    <a:pt x="111" y="56"/>
                    <a:pt x="111" y="57"/>
                  </a:cubicBezTo>
                  <a:cubicBezTo>
                    <a:pt x="111" y="58"/>
                    <a:pt x="111" y="58"/>
                    <a:pt x="110" y="58"/>
                  </a:cubicBezTo>
                  <a:close/>
                  <a:moveTo>
                    <a:pt x="52" y="44"/>
                  </a:moveTo>
                  <a:cubicBezTo>
                    <a:pt x="52" y="40"/>
                    <a:pt x="56" y="36"/>
                    <a:pt x="60" y="36"/>
                  </a:cubicBezTo>
                  <a:cubicBezTo>
                    <a:pt x="62" y="36"/>
                    <a:pt x="62" y="36"/>
                    <a:pt x="62" y="36"/>
                  </a:cubicBezTo>
                  <a:cubicBezTo>
                    <a:pt x="62" y="37"/>
                    <a:pt x="61" y="37"/>
                    <a:pt x="61" y="38"/>
                  </a:cubicBezTo>
                  <a:cubicBezTo>
                    <a:pt x="61" y="40"/>
                    <a:pt x="61" y="40"/>
                    <a:pt x="61" y="40"/>
                  </a:cubicBezTo>
                  <a:cubicBezTo>
                    <a:pt x="60" y="40"/>
                    <a:pt x="60" y="40"/>
                    <a:pt x="60" y="40"/>
                  </a:cubicBezTo>
                  <a:cubicBezTo>
                    <a:pt x="58" y="40"/>
                    <a:pt x="56" y="42"/>
                    <a:pt x="56" y="44"/>
                  </a:cubicBezTo>
                  <a:cubicBezTo>
                    <a:pt x="56" y="46"/>
                    <a:pt x="56" y="46"/>
                    <a:pt x="56" y="46"/>
                  </a:cubicBezTo>
                  <a:cubicBezTo>
                    <a:pt x="55" y="46"/>
                    <a:pt x="53" y="47"/>
                    <a:pt x="52" y="48"/>
                  </a:cubicBezTo>
                  <a:lnTo>
                    <a:pt x="52" y="44"/>
                  </a:lnTo>
                  <a:close/>
                  <a:moveTo>
                    <a:pt x="67" y="126"/>
                  </a:moveTo>
                  <a:cubicBezTo>
                    <a:pt x="66" y="127"/>
                    <a:pt x="66" y="127"/>
                    <a:pt x="66" y="127"/>
                  </a:cubicBezTo>
                  <a:cubicBezTo>
                    <a:pt x="64" y="126"/>
                    <a:pt x="64" y="126"/>
                    <a:pt x="64" y="126"/>
                  </a:cubicBezTo>
                  <a:cubicBezTo>
                    <a:pt x="31" y="111"/>
                    <a:pt x="28" y="79"/>
                    <a:pt x="28" y="65"/>
                  </a:cubicBezTo>
                  <a:cubicBezTo>
                    <a:pt x="28" y="62"/>
                    <a:pt x="28" y="62"/>
                    <a:pt x="28" y="62"/>
                  </a:cubicBezTo>
                  <a:cubicBezTo>
                    <a:pt x="30" y="61"/>
                    <a:pt x="30" y="61"/>
                    <a:pt x="30" y="61"/>
                  </a:cubicBezTo>
                  <a:cubicBezTo>
                    <a:pt x="49" y="57"/>
                    <a:pt x="63" y="43"/>
                    <a:pt x="63" y="43"/>
                  </a:cubicBezTo>
                  <a:cubicBezTo>
                    <a:pt x="66" y="41"/>
                    <a:pt x="66" y="41"/>
                    <a:pt x="66" y="41"/>
                  </a:cubicBezTo>
                  <a:cubicBezTo>
                    <a:pt x="68" y="43"/>
                    <a:pt x="68" y="43"/>
                    <a:pt x="68" y="43"/>
                  </a:cubicBezTo>
                  <a:cubicBezTo>
                    <a:pt x="68" y="43"/>
                    <a:pt x="82" y="57"/>
                    <a:pt x="101" y="61"/>
                  </a:cubicBezTo>
                  <a:cubicBezTo>
                    <a:pt x="104" y="62"/>
                    <a:pt x="104" y="62"/>
                    <a:pt x="104" y="62"/>
                  </a:cubicBezTo>
                  <a:cubicBezTo>
                    <a:pt x="103" y="65"/>
                    <a:pt x="103" y="65"/>
                    <a:pt x="103" y="65"/>
                  </a:cubicBezTo>
                  <a:cubicBezTo>
                    <a:pt x="103" y="65"/>
                    <a:pt x="103" y="65"/>
                    <a:pt x="103" y="65"/>
                  </a:cubicBezTo>
                  <a:cubicBezTo>
                    <a:pt x="104" y="79"/>
                    <a:pt x="100" y="111"/>
                    <a:pt x="67" y="126"/>
                  </a:cubicBezTo>
                  <a:close/>
                  <a:moveTo>
                    <a:pt x="120" y="112"/>
                  </a:moveTo>
                  <a:cubicBezTo>
                    <a:pt x="120" y="116"/>
                    <a:pt x="116" y="120"/>
                    <a:pt x="111" y="120"/>
                  </a:cubicBezTo>
                  <a:cubicBezTo>
                    <a:pt x="83" y="120"/>
                    <a:pt x="83" y="120"/>
                    <a:pt x="83" y="120"/>
                  </a:cubicBezTo>
                  <a:cubicBezTo>
                    <a:pt x="84" y="119"/>
                    <a:pt x="86" y="117"/>
                    <a:pt x="87" y="116"/>
                  </a:cubicBezTo>
                  <a:cubicBezTo>
                    <a:pt x="111" y="116"/>
                    <a:pt x="111" y="116"/>
                    <a:pt x="111" y="116"/>
                  </a:cubicBezTo>
                  <a:cubicBezTo>
                    <a:pt x="111" y="116"/>
                    <a:pt x="111" y="116"/>
                    <a:pt x="111" y="116"/>
                  </a:cubicBezTo>
                  <a:cubicBezTo>
                    <a:pt x="114" y="116"/>
                    <a:pt x="116" y="114"/>
                    <a:pt x="116" y="112"/>
                  </a:cubicBezTo>
                  <a:cubicBezTo>
                    <a:pt x="116" y="44"/>
                    <a:pt x="116" y="44"/>
                    <a:pt x="116" y="44"/>
                  </a:cubicBezTo>
                  <a:cubicBezTo>
                    <a:pt x="116" y="42"/>
                    <a:pt x="114" y="40"/>
                    <a:pt x="111" y="40"/>
                  </a:cubicBezTo>
                  <a:cubicBezTo>
                    <a:pt x="110" y="40"/>
                    <a:pt x="110" y="40"/>
                    <a:pt x="110" y="40"/>
                  </a:cubicBezTo>
                  <a:cubicBezTo>
                    <a:pt x="110" y="38"/>
                    <a:pt x="110" y="38"/>
                    <a:pt x="110" y="38"/>
                  </a:cubicBezTo>
                  <a:cubicBezTo>
                    <a:pt x="110" y="37"/>
                    <a:pt x="110" y="37"/>
                    <a:pt x="110" y="36"/>
                  </a:cubicBezTo>
                  <a:cubicBezTo>
                    <a:pt x="111" y="36"/>
                    <a:pt x="111" y="36"/>
                    <a:pt x="111" y="36"/>
                  </a:cubicBezTo>
                  <a:cubicBezTo>
                    <a:pt x="116" y="36"/>
                    <a:pt x="120" y="40"/>
                    <a:pt x="120" y="44"/>
                  </a:cubicBezTo>
                  <a:lnTo>
                    <a:pt x="120" y="112"/>
                  </a:lnTo>
                  <a:close/>
                </a:path>
              </a:pathLst>
            </a:custGeom>
            <a:solidFill>
              <a:srgbClr val="1C37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72184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Unique BUT COMPLEX PATIENT experience</a:t>
            </a:r>
          </a:p>
        </p:txBody>
      </p:sp>
      <p:cxnSp>
        <p:nvCxnSpPr>
          <p:cNvPr id="3" name="Straight Arrow Connector 2"/>
          <p:cNvCxnSpPr/>
          <p:nvPr/>
        </p:nvCxnSpPr>
        <p:spPr bwMode="auto">
          <a:xfrm>
            <a:off x="3457737" y="2878833"/>
            <a:ext cx="4974560" cy="1779625"/>
          </a:xfrm>
          <a:prstGeom prst="straightConnector1">
            <a:avLst/>
          </a:prstGeom>
          <a:solidFill>
            <a:schemeClr val="accent1"/>
          </a:solidFill>
          <a:ln w="25400" cap="flat" cmpd="sng" algn="ctr">
            <a:solidFill>
              <a:schemeClr val="accent5"/>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a:off x="3349432" y="4658458"/>
            <a:ext cx="5242341" cy="943359"/>
          </a:xfrm>
          <a:prstGeom prst="straightConnector1">
            <a:avLst/>
          </a:prstGeom>
          <a:solidFill>
            <a:schemeClr val="accent1"/>
          </a:solidFill>
          <a:ln w="2540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Arrow Connector 4"/>
          <p:cNvCxnSpPr/>
          <p:nvPr/>
        </p:nvCxnSpPr>
        <p:spPr bwMode="auto">
          <a:xfrm>
            <a:off x="3408583" y="4685996"/>
            <a:ext cx="5142016" cy="95221"/>
          </a:xfrm>
          <a:prstGeom prst="straightConnector1">
            <a:avLst/>
          </a:prstGeom>
          <a:solidFill>
            <a:schemeClr val="accent1"/>
          </a:solidFill>
          <a:ln w="2540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Arrow Connector 5"/>
          <p:cNvCxnSpPr/>
          <p:nvPr/>
        </p:nvCxnSpPr>
        <p:spPr bwMode="auto">
          <a:xfrm flipV="1">
            <a:off x="3349431" y="2946045"/>
            <a:ext cx="5201168" cy="1743748"/>
          </a:xfrm>
          <a:prstGeom prst="straightConnector1">
            <a:avLst/>
          </a:prstGeom>
          <a:solidFill>
            <a:schemeClr val="accent1"/>
          </a:solidFill>
          <a:ln w="2540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p:nvPr/>
        </p:nvCxnSpPr>
        <p:spPr bwMode="auto">
          <a:xfrm flipV="1">
            <a:off x="3197031" y="1984031"/>
            <a:ext cx="5353568" cy="2754213"/>
          </a:xfrm>
          <a:prstGeom prst="straightConnector1">
            <a:avLst/>
          </a:prstGeom>
          <a:solidFill>
            <a:schemeClr val="accent1"/>
          </a:solidFill>
          <a:ln w="25400" cap="flat" cmpd="sng" algn="ctr">
            <a:solidFill>
              <a:srgbClr val="00B0F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V="1">
            <a:off x="3167457" y="2853541"/>
            <a:ext cx="5201167" cy="985419"/>
          </a:xfrm>
          <a:prstGeom prst="straightConnector1">
            <a:avLst/>
          </a:prstGeom>
          <a:solidFill>
            <a:schemeClr val="accent1"/>
          </a:solidFill>
          <a:ln w="25400" cap="flat" cmpd="sng" algn="ctr">
            <a:solidFill>
              <a:srgbClr val="92D05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flipV="1">
            <a:off x="3256183" y="1837163"/>
            <a:ext cx="5142016" cy="2044944"/>
          </a:xfrm>
          <a:prstGeom prst="straightConnector1">
            <a:avLst/>
          </a:prstGeom>
          <a:solidFill>
            <a:schemeClr val="accent1"/>
          </a:solidFill>
          <a:ln w="25400" cap="flat" cmpd="sng" algn="ctr">
            <a:solidFill>
              <a:srgbClr val="92D05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V="1">
            <a:off x="3197033" y="1921567"/>
            <a:ext cx="5201167" cy="985419"/>
          </a:xfrm>
          <a:prstGeom prst="straightConnector1">
            <a:avLst/>
          </a:prstGeom>
          <a:solidFill>
            <a:schemeClr val="accent1"/>
          </a:solidFill>
          <a:ln w="25400" cap="flat" cmpd="sng" algn="ctr">
            <a:solidFill>
              <a:schemeClr val="accent5"/>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a:endCxn id="39" idx="1"/>
          </p:cNvCxnSpPr>
          <p:nvPr/>
        </p:nvCxnSpPr>
        <p:spPr bwMode="auto">
          <a:xfrm>
            <a:off x="3256183" y="2906985"/>
            <a:ext cx="5023714" cy="845840"/>
          </a:xfrm>
          <a:prstGeom prst="straightConnector1">
            <a:avLst/>
          </a:prstGeom>
          <a:solidFill>
            <a:schemeClr val="accent1"/>
          </a:solidFill>
          <a:ln w="25400" cap="flat" cmpd="sng" algn="ctr">
            <a:solidFill>
              <a:schemeClr val="accent5"/>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3349433" y="2841919"/>
            <a:ext cx="5048767" cy="65067"/>
          </a:xfrm>
          <a:prstGeom prst="straightConnector1">
            <a:avLst/>
          </a:prstGeom>
          <a:solidFill>
            <a:schemeClr val="accent1"/>
          </a:solidFill>
          <a:ln w="25400" cap="flat" cmpd="sng" algn="ctr">
            <a:solidFill>
              <a:schemeClr val="accent5"/>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V="1">
            <a:off x="3391761" y="2638718"/>
            <a:ext cx="5006439" cy="3107719"/>
          </a:xfrm>
          <a:prstGeom prst="straightConnector1">
            <a:avLst/>
          </a:prstGeom>
          <a:solidFill>
            <a:schemeClr val="accent1"/>
          </a:solidFill>
          <a:ln w="25400" cap="flat" cmpd="sng" algn="ctr">
            <a:solidFill>
              <a:srgbClr val="0070C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3391761" y="1625417"/>
            <a:ext cx="5006439" cy="4022692"/>
          </a:xfrm>
          <a:prstGeom prst="straightConnector1">
            <a:avLst/>
          </a:prstGeom>
          <a:solidFill>
            <a:schemeClr val="accent1"/>
          </a:solidFill>
          <a:ln w="25400" cap="flat" cmpd="sng" algn="ctr">
            <a:solidFill>
              <a:srgbClr val="0070C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Arrow Connector 14"/>
          <p:cNvCxnSpPr/>
          <p:nvPr/>
        </p:nvCxnSpPr>
        <p:spPr bwMode="auto">
          <a:xfrm flipV="1">
            <a:off x="3408584" y="5482772"/>
            <a:ext cx="5335701" cy="219544"/>
          </a:xfrm>
          <a:prstGeom prst="straightConnector1">
            <a:avLst/>
          </a:prstGeom>
          <a:solidFill>
            <a:schemeClr val="accent1"/>
          </a:solidFill>
          <a:ln w="25400" cap="flat" cmpd="sng" algn="ctr">
            <a:solidFill>
              <a:srgbClr val="0070C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3408583" y="2841919"/>
            <a:ext cx="5142016" cy="2904517"/>
          </a:xfrm>
          <a:prstGeom prst="straightConnector1">
            <a:avLst/>
          </a:prstGeom>
          <a:solidFill>
            <a:schemeClr val="accent1"/>
          </a:solidFill>
          <a:ln w="25400" cap="flat" cmpd="sng" algn="ctr">
            <a:solidFill>
              <a:srgbClr val="0070C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a:endCxn id="39" idx="1"/>
          </p:cNvCxnSpPr>
          <p:nvPr/>
        </p:nvCxnSpPr>
        <p:spPr bwMode="auto">
          <a:xfrm>
            <a:off x="3256183" y="1921567"/>
            <a:ext cx="5023714" cy="1831259"/>
          </a:xfrm>
          <a:prstGeom prst="straightConnector1">
            <a:avLst/>
          </a:prstGeom>
          <a:solidFill>
            <a:schemeClr val="accent1"/>
          </a:solidFill>
          <a:ln w="25400" cap="flat" cmpd="sng" algn="ctr">
            <a:solidFill>
              <a:srgbClr val="7030A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3256183" y="1921567"/>
            <a:ext cx="5142016" cy="800455"/>
          </a:xfrm>
          <a:prstGeom prst="straightConnector1">
            <a:avLst/>
          </a:prstGeom>
          <a:solidFill>
            <a:schemeClr val="accent1"/>
          </a:solidFill>
          <a:ln w="25400" cap="flat" cmpd="sng" algn="ctr">
            <a:solidFill>
              <a:srgbClr val="7030A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3408583" y="1921568"/>
            <a:ext cx="4871314" cy="2736889"/>
          </a:xfrm>
          <a:prstGeom prst="straightConnector1">
            <a:avLst/>
          </a:prstGeom>
          <a:solidFill>
            <a:schemeClr val="accent1"/>
          </a:solidFill>
          <a:ln w="25400" cap="flat" cmpd="sng" algn="ctr">
            <a:solidFill>
              <a:srgbClr val="7030A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p:cNvCxnSpPr>
            <a:endCxn id="40" idx="1"/>
          </p:cNvCxnSpPr>
          <p:nvPr/>
        </p:nvCxnSpPr>
        <p:spPr bwMode="auto">
          <a:xfrm>
            <a:off x="3408583" y="1921567"/>
            <a:ext cx="4887014" cy="3710129"/>
          </a:xfrm>
          <a:prstGeom prst="straightConnector1">
            <a:avLst/>
          </a:prstGeom>
          <a:solidFill>
            <a:schemeClr val="accent1"/>
          </a:solidFill>
          <a:ln w="25400" cap="flat" cmpd="sng" algn="ctr">
            <a:solidFill>
              <a:srgbClr val="7030A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3256183" y="1699518"/>
            <a:ext cx="5142016" cy="268765"/>
          </a:xfrm>
          <a:prstGeom prst="straightConnector1">
            <a:avLst/>
          </a:prstGeom>
          <a:solidFill>
            <a:schemeClr val="accent1"/>
          </a:solidFill>
          <a:ln w="25400" cap="flat" cmpd="sng" algn="ctr">
            <a:solidFill>
              <a:srgbClr val="7030A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ounded Rectangle 21"/>
          <p:cNvSpPr/>
          <p:nvPr/>
        </p:nvSpPr>
        <p:spPr>
          <a:xfrm>
            <a:off x="8172422" y="1148932"/>
            <a:ext cx="1259852" cy="5006880"/>
          </a:xfrm>
          <a:prstGeom prst="roundRect">
            <a:avLst/>
          </a:prstGeom>
          <a:solidFill>
            <a:schemeClr val="accent3">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3" name="Rounded Rectangle 22"/>
          <p:cNvSpPr/>
          <p:nvPr/>
        </p:nvSpPr>
        <p:spPr>
          <a:xfrm>
            <a:off x="8276083" y="1385844"/>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Rounded Rectangle 23"/>
          <p:cNvSpPr/>
          <p:nvPr/>
        </p:nvSpPr>
        <p:spPr>
          <a:xfrm>
            <a:off x="8269017" y="2372638"/>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ounded Rectangle 24"/>
          <p:cNvSpPr/>
          <p:nvPr/>
        </p:nvSpPr>
        <p:spPr>
          <a:xfrm>
            <a:off x="8301651" y="4274447"/>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6" name="Group 233"/>
          <p:cNvGrpSpPr>
            <a:grpSpLocks noChangeAspect="1"/>
          </p:cNvGrpSpPr>
          <p:nvPr/>
        </p:nvGrpSpPr>
        <p:grpSpPr bwMode="auto">
          <a:xfrm>
            <a:off x="8645846" y="1718366"/>
            <a:ext cx="213628" cy="464231"/>
            <a:chOff x="1448" y="1015"/>
            <a:chExt cx="416" cy="678"/>
          </a:xfrm>
          <a:solidFill>
            <a:schemeClr val="accent1"/>
          </a:solidFill>
          <a:effectLst>
            <a:outerShdw blurRad="25400" dist="12700" dir="5400000" algn="t" rotWithShape="0">
              <a:prstClr val="black">
                <a:alpha val="40000"/>
              </a:prstClr>
            </a:outerShdw>
          </a:effectLst>
        </p:grpSpPr>
        <p:sp>
          <p:nvSpPr>
            <p:cNvPr id="27" name="Freeform 234"/>
            <p:cNvSpPr>
              <a:spLocks/>
            </p:cNvSpPr>
            <p:nvPr/>
          </p:nvSpPr>
          <p:spPr bwMode="auto">
            <a:xfrm>
              <a:off x="1545" y="1015"/>
              <a:ext cx="316" cy="347"/>
            </a:xfrm>
            <a:custGeom>
              <a:avLst/>
              <a:gdLst>
                <a:gd name="T0" fmla="*/ 100 w 134"/>
                <a:gd name="T1" fmla="*/ 130 h 147"/>
                <a:gd name="T2" fmla="*/ 94 w 134"/>
                <a:gd name="T3" fmla="*/ 137 h 147"/>
                <a:gd name="T4" fmla="*/ 67 w 134"/>
                <a:gd name="T5" fmla="*/ 147 h 147"/>
                <a:gd name="T6" fmla="*/ 40 w 134"/>
                <a:gd name="T7" fmla="*/ 137 h 147"/>
                <a:gd name="T8" fmla="*/ 34 w 134"/>
                <a:gd name="T9" fmla="*/ 130 h 147"/>
                <a:gd name="T10" fmla="*/ 0 w 134"/>
                <a:gd name="T11" fmla="*/ 56 h 147"/>
                <a:gd name="T12" fmla="*/ 16 w 134"/>
                <a:gd name="T13" fmla="*/ 15 h 147"/>
                <a:gd name="T14" fmla="*/ 18 w 134"/>
                <a:gd name="T15" fmla="*/ 10 h 147"/>
                <a:gd name="T16" fmla="*/ 25 w 134"/>
                <a:gd name="T17" fmla="*/ 3 h 147"/>
                <a:gd name="T18" fmla="*/ 34 w 134"/>
                <a:gd name="T19" fmla="*/ 4 h 147"/>
                <a:gd name="T20" fmla="*/ 37 w 134"/>
                <a:gd name="T21" fmla="*/ 8 h 147"/>
                <a:gd name="T22" fmla="*/ 35 w 134"/>
                <a:gd name="T23" fmla="*/ 16 h 147"/>
                <a:gd name="T24" fmla="*/ 26 w 134"/>
                <a:gd name="T25" fmla="*/ 21 h 147"/>
                <a:gd name="T26" fmla="*/ 21 w 134"/>
                <a:gd name="T27" fmla="*/ 22 h 147"/>
                <a:gd name="T28" fmla="*/ 8 w 134"/>
                <a:gd name="T29" fmla="*/ 56 h 147"/>
                <a:gd name="T30" fmla="*/ 40 w 134"/>
                <a:gd name="T31" fmla="*/ 124 h 147"/>
                <a:gd name="T32" fmla="*/ 52 w 134"/>
                <a:gd name="T33" fmla="*/ 127 h 147"/>
                <a:gd name="T34" fmla="*/ 67 w 134"/>
                <a:gd name="T35" fmla="*/ 131 h 147"/>
                <a:gd name="T36" fmla="*/ 82 w 134"/>
                <a:gd name="T37" fmla="*/ 127 h 147"/>
                <a:gd name="T38" fmla="*/ 94 w 134"/>
                <a:gd name="T39" fmla="*/ 124 h 147"/>
                <a:gd name="T40" fmla="*/ 125 w 134"/>
                <a:gd name="T41" fmla="*/ 56 h 147"/>
                <a:gd name="T42" fmla="*/ 113 w 134"/>
                <a:gd name="T43" fmla="*/ 22 h 147"/>
                <a:gd name="T44" fmla="*/ 107 w 134"/>
                <a:gd name="T45" fmla="*/ 21 h 147"/>
                <a:gd name="T46" fmla="*/ 98 w 134"/>
                <a:gd name="T47" fmla="*/ 16 h 147"/>
                <a:gd name="T48" fmla="*/ 97 w 134"/>
                <a:gd name="T49" fmla="*/ 8 h 147"/>
                <a:gd name="T50" fmla="*/ 100 w 134"/>
                <a:gd name="T51" fmla="*/ 4 h 147"/>
                <a:gd name="T52" fmla="*/ 108 w 134"/>
                <a:gd name="T53" fmla="*/ 3 h 147"/>
                <a:gd name="T54" fmla="*/ 116 w 134"/>
                <a:gd name="T55" fmla="*/ 10 h 147"/>
                <a:gd name="T56" fmla="*/ 118 w 134"/>
                <a:gd name="T57" fmla="*/ 15 h 147"/>
                <a:gd name="T58" fmla="*/ 134 w 134"/>
                <a:gd name="T59" fmla="*/ 56 h 147"/>
                <a:gd name="T60" fmla="*/ 100 w 134"/>
                <a:gd name="T61"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7">
                  <a:moveTo>
                    <a:pt x="100" y="130"/>
                  </a:moveTo>
                  <a:cubicBezTo>
                    <a:pt x="100" y="132"/>
                    <a:pt x="98" y="135"/>
                    <a:pt x="94" y="137"/>
                  </a:cubicBezTo>
                  <a:cubicBezTo>
                    <a:pt x="94" y="137"/>
                    <a:pt x="80" y="147"/>
                    <a:pt x="67" y="147"/>
                  </a:cubicBezTo>
                  <a:cubicBezTo>
                    <a:pt x="54" y="147"/>
                    <a:pt x="40" y="137"/>
                    <a:pt x="40" y="137"/>
                  </a:cubicBezTo>
                  <a:cubicBezTo>
                    <a:pt x="36" y="135"/>
                    <a:pt x="34" y="132"/>
                    <a:pt x="34" y="130"/>
                  </a:cubicBezTo>
                  <a:cubicBezTo>
                    <a:pt x="14" y="113"/>
                    <a:pt x="0" y="83"/>
                    <a:pt x="0" y="56"/>
                  </a:cubicBezTo>
                  <a:cubicBezTo>
                    <a:pt x="0" y="39"/>
                    <a:pt x="6" y="25"/>
                    <a:pt x="16" y="15"/>
                  </a:cubicBezTo>
                  <a:cubicBezTo>
                    <a:pt x="16" y="13"/>
                    <a:pt x="16" y="12"/>
                    <a:pt x="18" y="10"/>
                  </a:cubicBezTo>
                  <a:cubicBezTo>
                    <a:pt x="25" y="3"/>
                    <a:pt x="25" y="3"/>
                    <a:pt x="25" y="3"/>
                  </a:cubicBezTo>
                  <a:cubicBezTo>
                    <a:pt x="28" y="0"/>
                    <a:pt x="31" y="1"/>
                    <a:pt x="34" y="4"/>
                  </a:cubicBezTo>
                  <a:cubicBezTo>
                    <a:pt x="37" y="8"/>
                    <a:pt x="37" y="8"/>
                    <a:pt x="37" y="8"/>
                  </a:cubicBezTo>
                  <a:cubicBezTo>
                    <a:pt x="39" y="11"/>
                    <a:pt x="38" y="15"/>
                    <a:pt x="35" y="16"/>
                  </a:cubicBezTo>
                  <a:cubicBezTo>
                    <a:pt x="26" y="21"/>
                    <a:pt x="26" y="21"/>
                    <a:pt x="26" y="21"/>
                  </a:cubicBezTo>
                  <a:cubicBezTo>
                    <a:pt x="24" y="22"/>
                    <a:pt x="23" y="22"/>
                    <a:pt x="21" y="22"/>
                  </a:cubicBezTo>
                  <a:cubicBezTo>
                    <a:pt x="13" y="30"/>
                    <a:pt x="8" y="41"/>
                    <a:pt x="8" y="56"/>
                  </a:cubicBezTo>
                  <a:cubicBezTo>
                    <a:pt x="8" y="81"/>
                    <a:pt x="22" y="109"/>
                    <a:pt x="40" y="124"/>
                  </a:cubicBezTo>
                  <a:cubicBezTo>
                    <a:pt x="44" y="123"/>
                    <a:pt x="48" y="124"/>
                    <a:pt x="52" y="127"/>
                  </a:cubicBezTo>
                  <a:cubicBezTo>
                    <a:pt x="52" y="127"/>
                    <a:pt x="58" y="131"/>
                    <a:pt x="67" y="131"/>
                  </a:cubicBezTo>
                  <a:cubicBezTo>
                    <a:pt x="75" y="131"/>
                    <a:pt x="82" y="127"/>
                    <a:pt x="82" y="127"/>
                  </a:cubicBezTo>
                  <a:cubicBezTo>
                    <a:pt x="86" y="124"/>
                    <a:pt x="90" y="123"/>
                    <a:pt x="94" y="124"/>
                  </a:cubicBezTo>
                  <a:cubicBezTo>
                    <a:pt x="112" y="109"/>
                    <a:pt x="125" y="81"/>
                    <a:pt x="125" y="56"/>
                  </a:cubicBezTo>
                  <a:cubicBezTo>
                    <a:pt x="125" y="41"/>
                    <a:pt x="121" y="30"/>
                    <a:pt x="113" y="22"/>
                  </a:cubicBezTo>
                  <a:cubicBezTo>
                    <a:pt x="111" y="22"/>
                    <a:pt x="109" y="22"/>
                    <a:pt x="107" y="21"/>
                  </a:cubicBezTo>
                  <a:cubicBezTo>
                    <a:pt x="98" y="16"/>
                    <a:pt x="98" y="16"/>
                    <a:pt x="98" y="16"/>
                  </a:cubicBezTo>
                  <a:cubicBezTo>
                    <a:pt x="95" y="15"/>
                    <a:pt x="94" y="11"/>
                    <a:pt x="97" y="8"/>
                  </a:cubicBezTo>
                  <a:cubicBezTo>
                    <a:pt x="100" y="4"/>
                    <a:pt x="100" y="4"/>
                    <a:pt x="100" y="4"/>
                  </a:cubicBezTo>
                  <a:cubicBezTo>
                    <a:pt x="102" y="1"/>
                    <a:pt x="106" y="0"/>
                    <a:pt x="108" y="3"/>
                  </a:cubicBezTo>
                  <a:cubicBezTo>
                    <a:pt x="116" y="10"/>
                    <a:pt x="116" y="10"/>
                    <a:pt x="116" y="10"/>
                  </a:cubicBezTo>
                  <a:cubicBezTo>
                    <a:pt x="117" y="11"/>
                    <a:pt x="118" y="13"/>
                    <a:pt x="118" y="15"/>
                  </a:cubicBezTo>
                  <a:cubicBezTo>
                    <a:pt x="128" y="25"/>
                    <a:pt x="134" y="38"/>
                    <a:pt x="134" y="56"/>
                  </a:cubicBezTo>
                  <a:cubicBezTo>
                    <a:pt x="134" y="83"/>
                    <a:pt x="120" y="113"/>
                    <a:pt x="100"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35"/>
            <p:cNvSpPr>
              <a:spLocks/>
            </p:cNvSpPr>
            <p:nvPr/>
          </p:nvSpPr>
          <p:spPr bwMode="auto">
            <a:xfrm>
              <a:off x="1684" y="1365"/>
              <a:ext cx="38" cy="30"/>
            </a:xfrm>
            <a:custGeom>
              <a:avLst/>
              <a:gdLst>
                <a:gd name="T0" fmla="*/ 16 w 16"/>
                <a:gd name="T1" fmla="*/ 0 h 13"/>
                <a:gd name="T2" fmla="*/ 16 w 16"/>
                <a:gd name="T3" fmla="*/ 12 h 13"/>
                <a:gd name="T4" fmla="*/ 8 w 16"/>
                <a:gd name="T5" fmla="*/ 13 h 13"/>
                <a:gd name="T6" fmla="*/ 0 w 16"/>
                <a:gd name="T7" fmla="*/ 12 h 13"/>
                <a:gd name="T8" fmla="*/ 0 w 16"/>
                <a:gd name="T9" fmla="*/ 0 h 13"/>
                <a:gd name="T10" fmla="*/ 8 w 16"/>
                <a:gd name="T11" fmla="*/ 1 h 13"/>
                <a:gd name="T12" fmla="*/ 16 w 1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16" y="0"/>
                  </a:moveTo>
                  <a:cubicBezTo>
                    <a:pt x="16" y="12"/>
                    <a:pt x="16" y="12"/>
                    <a:pt x="16" y="12"/>
                  </a:cubicBezTo>
                  <a:cubicBezTo>
                    <a:pt x="14" y="13"/>
                    <a:pt x="11" y="13"/>
                    <a:pt x="8" y="13"/>
                  </a:cubicBezTo>
                  <a:cubicBezTo>
                    <a:pt x="5" y="13"/>
                    <a:pt x="2" y="13"/>
                    <a:pt x="0" y="12"/>
                  </a:cubicBezTo>
                  <a:cubicBezTo>
                    <a:pt x="0" y="0"/>
                    <a:pt x="0" y="0"/>
                    <a:pt x="0" y="0"/>
                  </a:cubicBezTo>
                  <a:cubicBezTo>
                    <a:pt x="2" y="1"/>
                    <a:pt x="5" y="1"/>
                    <a:pt x="8" y="1"/>
                  </a:cubicBezTo>
                  <a:cubicBezTo>
                    <a:pt x="11" y="1"/>
                    <a:pt x="14" y="1"/>
                    <a:pt x="1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36"/>
            <p:cNvSpPr>
              <a:spLocks noEditPoints="1"/>
            </p:cNvSpPr>
            <p:nvPr/>
          </p:nvSpPr>
          <p:spPr bwMode="auto">
            <a:xfrm>
              <a:off x="1762" y="1592"/>
              <a:ext cx="102" cy="101"/>
            </a:xfrm>
            <a:custGeom>
              <a:avLst/>
              <a:gdLst>
                <a:gd name="T0" fmla="*/ 0 w 43"/>
                <a:gd name="T1" fmla="*/ 21 h 43"/>
                <a:gd name="T2" fmla="*/ 22 w 43"/>
                <a:gd name="T3" fmla="*/ 43 h 43"/>
                <a:gd name="T4" fmla="*/ 43 w 43"/>
                <a:gd name="T5" fmla="*/ 21 h 43"/>
                <a:gd name="T6" fmla="*/ 22 w 43"/>
                <a:gd name="T7" fmla="*/ 0 h 43"/>
                <a:gd name="T8" fmla="*/ 0 w 43"/>
                <a:gd name="T9" fmla="*/ 21 h 43"/>
                <a:gd name="T10" fmla="*/ 8 w 43"/>
                <a:gd name="T11" fmla="*/ 21 h 43"/>
                <a:gd name="T12" fmla="*/ 22 w 43"/>
                <a:gd name="T13" fmla="*/ 7 h 43"/>
                <a:gd name="T14" fmla="*/ 36 w 43"/>
                <a:gd name="T15" fmla="*/ 21 h 43"/>
                <a:gd name="T16" fmla="*/ 22 w 43"/>
                <a:gd name="T17" fmla="*/ 35 h 43"/>
                <a:gd name="T18" fmla="*/ 8 w 43"/>
                <a:gd name="T19"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0" y="21"/>
                  </a:moveTo>
                  <a:cubicBezTo>
                    <a:pt x="0" y="33"/>
                    <a:pt x="10" y="43"/>
                    <a:pt x="22" y="43"/>
                  </a:cubicBezTo>
                  <a:cubicBezTo>
                    <a:pt x="34" y="43"/>
                    <a:pt x="43" y="33"/>
                    <a:pt x="43" y="21"/>
                  </a:cubicBezTo>
                  <a:cubicBezTo>
                    <a:pt x="43" y="9"/>
                    <a:pt x="34" y="0"/>
                    <a:pt x="22" y="0"/>
                  </a:cubicBezTo>
                  <a:cubicBezTo>
                    <a:pt x="10" y="0"/>
                    <a:pt x="0" y="9"/>
                    <a:pt x="0" y="21"/>
                  </a:cubicBezTo>
                  <a:close/>
                  <a:moveTo>
                    <a:pt x="8" y="21"/>
                  </a:moveTo>
                  <a:cubicBezTo>
                    <a:pt x="8" y="13"/>
                    <a:pt x="14" y="7"/>
                    <a:pt x="22" y="7"/>
                  </a:cubicBezTo>
                  <a:cubicBezTo>
                    <a:pt x="30" y="7"/>
                    <a:pt x="36" y="13"/>
                    <a:pt x="36" y="21"/>
                  </a:cubicBezTo>
                  <a:cubicBezTo>
                    <a:pt x="36" y="29"/>
                    <a:pt x="30" y="35"/>
                    <a:pt x="22" y="35"/>
                  </a:cubicBezTo>
                  <a:cubicBezTo>
                    <a:pt x="14" y="35"/>
                    <a:pt x="8" y="29"/>
                    <a:pt x="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Oval 237"/>
            <p:cNvSpPr>
              <a:spLocks noChangeArrowheads="1"/>
            </p:cNvSpPr>
            <p:nvPr/>
          </p:nvSpPr>
          <p:spPr bwMode="auto">
            <a:xfrm>
              <a:off x="1793" y="1620"/>
              <a:ext cx="42" cy="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238"/>
            <p:cNvSpPr>
              <a:spLocks/>
            </p:cNvSpPr>
            <p:nvPr/>
          </p:nvSpPr>
          <p:spPr bwMode="auto">
            <a:xfrm>
              <a:off x="1448" y="1403"/>
              <a:ext cx="345" cy="193"/>
            </a:xfrm>
            <a:custGeom>
              <a:avLst/>
              <a:gdLst>
                <a:gd name="T0" fmla="*/ 34 w 146"/>
                <a:gd name="T1" fmla="*/ 16 h 82"/>
                <a:gd name="T2" fmla="*/ 79 w 146"/>
                <a:gd name="T3" fmla="*/ 16 h 82"/>
                <a:gd name="T4" fmla="*/ 104 w 146"/>
                <a:gd name="T5" fmla="*/ 0 h 82"/>
                <a:gd name="T6" fmla="*/ 108 w 146"/>
                <a:gd name="T7" fmla="*/ 1 h 82"/>
                <a:gd name="T8" fmla="*/ 113 w 146"/>
                <a:gd name="T9" fmla="*/ 0 h 82"/>
                <a:gd name="T10" fmla="*/ 79 w 146"/>
                <a:gd name="T11" fmla="*/ 24 h 82"/>
                <a:gd name="T12" fmla="*/ 34 w 146"/>
                <a:gd name="T13" fmla="*/ 24 h 82"/>
                <a:gd name="T14" fmla="*/ 8 w 146"/>
                <a:gd name="T15" fmla="*/ 44 h 82"/>
                <a:gd name="T16" fmla="*/ 34 w 146"/>
                <a:gd name="T17" fmla="*/ 63 h 82"/>
                <a:gd name="T18" fmla="*/ 61 w 146"/>
                <a:gd name="T19" fmla="*/ 63 h 82"/>
                <a:gd name="T20" fmla="*/ 83 w 146"/>
                <a:gd name="T21" fmla="*/ 63 h 82"/>
                <a:gd name="T22" fmla="*/ 117 w 146"/>
                <a:gd name="T23" fmla="*/ 63 h 82"/>
                <a:gd name="T24" fmla="*/ 146 w 146"/>
                <a:gd name="T25" fmla="*/ 78 h 82"/>
                <a:gd name="T26" fmla="*/ 139 w 146"/>
                <a:gd name="T27" fmla="*/ 82 h 82"/>
                <a:gd name="T28" fmla="*/ 117 w 146"/>
                <a:gd name="T29" fmla="*/ 72 h 82"/>
                <a:gd name="T30" fmla="*/ 117 w 146"/>
                <a:gd name="T31" fmla="*/ 72 h 82"/>
                <a:gd name="T32" fmla="*/ 83 w 146"/>
                <a:gd name="T33" fmla="*/ 72 h 82"/>
                <a:gd name="T34" fmla="*/ 61 w 146"/>
                <a:gd name="T35" fmla="*/ 72 h 82"/>
                <a:gd name="T36" fmla="*/ 34 w 146"/>
                <a:gd name="T37" fmla="*/ 72 h 82"/>
                <a:gd name="T38" fmla="*/ 0 w 146"/>
                <a:gd name="T39" fmla="*/ 44 h 82"/>
                <a:gd name="T40" fmla="*/ 34 w 146"/>
                <a:gd name="T41"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82">
                  <a:moveTo>
                    <a:pt x="34" y="16"/>
                  </a:moveTo>
                  <a:cubicBezTo>
                    <a:pt x="79" y="16"/>
                    <a:pt x="79" y="16"/>
                    <a:pt x="79" y="16"/>
                  </a:cubicBezTo>
                  <a:cubicBezTo>
                    <a:pt x="91" y="16"/>
                    <a:pt x="101" y="9"/>
                    <a:pt x="104" y="0"/>
                  </a:cubicBezTo>
                  <a:cubicBezTo>
                    <a:pt x="105" y="1"/>
                    <a:pt x="107" y="1"/>
                    <a:pt x="108" y="1"/>
                  </a:cubicBezTo>
                  <a:cubicBezTo>
                    <a:pt x="109" y="1"/>
                    <a:pt x="111" y="1"/>
                    <a:pt x="113" y="0"/>
                  </a:cubicBezTo>
                  <a:cubicBezTo>
                    <a:pt x="110" y="14"/>
                    <a:pt x="96" y="24"/>
                    <a:pt x="79" y="24"/>
                  </a:cubicBezTo>
                  <a:cubicBezTo>
                    <a:pt x="34" y="24"/>
                    <a:pt x="34" y="24"/>
                    <a:pt x="34" y="24"/>
                  </a:cubicBezTo>
                  <a:cubicBezTo>
                    <a:pt x="20" y="24"/>
                    <a:pt x="8" y="33"/>
                    <a:pt x="8" y="44"/>
                  </a:cubicBezTo>
                  <a:cubicBezTo>
                    <a:pt x="8" y="55"/>
                    <a:pt x="20" y="63"/>
                    <a:pt x="34" y="63"/>
                  </a:cubicBezTo>
                  <a:cubicBezTo>
                    <a:pt x="61" y="63"/>
                    <a:pt x="61" y="63"/>
                    <a:pt x="61" y="63"/>
                  </a:cubicBezTo>
                  <a:cubicBezTo>
                    <a:pt x="83" y="63"/>
                    <a:pt x="83" y="63"/>
                    <a:pt x="83" y="63"/>
                  </a:cubicBezTo>
                  <a:cubicBezTo>
                    <a:pt x="117" y="63"/>
                    <a:pt x="117" y="63"/>
                    <a:pt x="117" y="63"/>
                  </a:cubicBezTo>
                  <a:cubicBezTo>
                    <a:pt x="129" y="63"/>
                    <a:pt x="140" y="69"/>
                    <a:pt x="146" y="78"/>
                  </a:cubicBezTo>
                  <a:cubicBezTo>
                    <a:pt x="144" y="79"/>
                    <a:pt x="141" y="80"/>
                    <a:pt x="139" y="82"/>
                  </a:cubicBezTo>
                  <a:cubicBezTo>
                    <a:pt x="135" y="76"/>
                    <a:pt x="126" y="72"/>
                    <a:pt x="117" y="72"/>
                  </a:cubicBezTo>
                  <a:cubicBezTo>
                    <a:pt x="117" y="72"/>
                    <a:pt x="117" y="72"/>
                    <a:pt x="117" y="72"/>
                  </a:cubicBezTo>
                  <a:cubicBezTo>
                    <a:pt x="83" y="72"/>
                    <a:pt x="83" y="72"/>
                    <a:pt x="83" y="72"/>
                  </a:cubicBezTo>
                  <a:cubicBezTo>
                    <a:pt x="61" y="72"/>
                    <a:pt x="61" y="72"/>
                    <a:pt x="61" y="72"/>
                  </a:cubicBezTo>
                  <a:cubicBezTo>
                    <a:pt x="34" y="72"/>
                    <a:pt x="34" y="72"/>
                    <a:pt x="34" y="72"/>
                  </a:cubicBezTo>
                  <a:cubicBezTo>
                    <a:pt x="15" y="72"/>
                    <a:pt x="0" y="59"/>
                    <a:pt x="0" y="44"/>
                  </a:cubicBezTo>
                  <a:cubicBezTo>
                    <a:pt x="0" y="28"/>
                    <a:pt x="15" y="16"/>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65"/>
          <p:cNvGrpSpPr>
            <a:grpSpLocks noChangeAspect="1"/>
          </p:cNvGrpSpPr>
          <p:nvPr/>
        </p:nvGrpSpPr>
        <p:grpSpPr bwMode="auto">
          <a:xfrm>
            <a:off x="4581861" y="2262283"/>
            <a:ext cx="2643378" cy="2873755"/>
            <a:chOff x="4023" y="2827"/>
            <a:chExt cx="742" cy="605"/>
          </a:xfrm>
          <a:solidFill>
            <a:schemeClr val="accent2"/>
          </a:solidFill>
          <a:effectLst>
            <a:outerShdw blurRad="25400" dist="12700" dir="5400000" algn="t" rotWithShape="0">
              <a:prstClr val="black">
                <a:alpha val="40000"/>
              </a:prstClr>
            </a:outerShdw>
          </a:effectLst>
        </p:grpSpPr>
        <p:sp>
          <p:nvSpPr>
            <p:cNvPr id="33" name="Oval 66"/>
            <p:cNvSpPr>
              <a:spLocks noChangeArrowheads="1"/>
            </p:cNvSpPr>
            <p:nvPr/>
          </p:nvSpPr>
          <p:spPr bwMode="auto">
            <a:xfrm>
              <a:off x="4077" y="2827"/>
              <a:ext cx="102" cy="103"/>
            </a:xfrm>
            <a:prstGeom prst="ellipse">
              <a:avLst/>
            </a:pr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Oval 67"/>
            <p:cNvSpPr>
              <a:spLocks noChangeArrowheads="1"/>
            </p:cNvSpPr>
            <p:nvPr/>
          </p:nvSpPr>
          <p:spPr bwMode="auto">
            <a:xfrm>
              <a:off x="4324" y="3090"/>
              <a:ext cx="70" cy="70"/>
            </a:xfrm>
            <a:prstGeom prst="ellipse">
              <a:avLst/>
            </a:pr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68"/>
            <p:cNvSpPr>
              <a:spLocks/>
            </p:cNvSpPr>
            <p:nvPr/>
          </p:nvSpPr>
          <p:spPr bwMode="auto">
            <a:xfrm>
              <a:off x="4023" y="2944"/>
              <a:ext cx="742" cy="488"/>
            </a:xfrm>
            <a:custGeom>
              <a:avLst/>
              <a:gdLst>
                <a:gd name="T0" fmla="*/ 1202 w 1284"/>
                <a:gd name="T1" fmla="*/ 74 h 847"/>
                <a:gd name="T2" fmla="*/ 1169 w 1284"/>
                <a:gd name="T3" fmla="*/ 45 h 847"/>
                <a:gd name="T4" fmla="*/ 1165 w 1284"/>
                <a:gd name="T5" fmla="*/ 45 h 847"/>
                <a:gd name="T6" fmla="*/ 938 w 1284"/>
                <a:gd name="T7" fmla="*/ 45 h 847"/>
                <a:gd name="T8" fmla="*/ 883 w 1284"/>
                <a:gd name="T9" fmla="*/ 50 h 847"/>
                <a:gd name="T10" fmla="*/ 745 w 1284"/>
                <a:gd name="T11" fmla="*/ 340 h 847"/>
                <a:gd name="T12" fmla="*/ 656 w 1284"/>
                <a:gd name="T13" fmla="*/ 395 h 847"/>
                <a:gd name="T14" fmla="*/ 514 w 1284"/>
                <a:gd name="T15" fmla="*/ 395 h 847"/>
                <a:gd name="T16" fmla="*/ 409 w 1284"/>
                <a:gd name="T17" fmla="*/ 353 h 847"/>
                <a:gd name="T18" fmla="*/ 354 w 1284"/>
                <a:gd name="T19" fmla="*/ 37 h 847"/>
                <a:gd name="T20" fmla="*/ 317 w 1284"/>
                <a:gd name="T21" fmla="*/ 0 h 847"/>
                <a:gd name="T22" fmla="*/ 86 w 1284"/>
                <a:gd name="T23" fmla="*/ 0 h 847"/>
                <a:gd name="T24" fmla="*/ 22 w 1284"/>
                <a:gd name="T25" fmla="*/ 4 h 847"/>
                <a:gd name="T26" fmla="*/ 0 w 1284"/>
                <a:gd name="T27" fmla="*/ 358 h 847"/>
                <a:gd name="T28" fmla="*/ 76 w 1284"/>
                <a:gd name="T29" fmla="*/ 358 h 847"/>
                <a:gd name="T30" fmla="*/ 86 w 1284"/>
                <a:gd name="T31" fmla="*/ 90 h 847"/>
                <a:gd name="T32" fmla="*/ 86 w 1284"/>
                <a:gd name="T33" fmla="*/ 796 h 847"/>
                <a:gd name="T34" fmla="*/ 174 w 1284"/>
                <a:gd name="T35" fmla="*/ 796 h 847"/>
                <a:gd name="T36" fmla="*/ 188 w 1284"/>
                <a:gd name="T37" fmla="*/ 439 h 847"/>
                <a:gd name="T38" fmla="*/ 232 w 1284"/>
                <a:gd name="T39" fmla="*/ 847 h 847"/>
                <a:gd name="T40" fmla="*/ 275 w 1284"/>
                <a:gd name="T41" fmla="*/ 439 h 847"/>
                <a:gd name="T42" fmla="*/ 287 w 1284"/>
                <a:gd name="T43" fmla="*/ 90 h 847"/>
                <a:gd name="T44" fmla="*/ 349 w 1284"/>
                <a:gd name="T45" fmla="*/ 386 h 847"/>
                <a:gd name="T46" fmla="*/ 502 w 1284"/>
                <a:gd name="T47" fmla="*/ 459 h 847"/>
                <a:gd name="T48" fmla="*/ 502 w 1284"/>
                <a:gd name="T49" fmla="*/ 626 h 847"/>
                <a:gd name="T50" fmla="*/ 536 w 1284"/>
                <a:gd name="T51" fmla="*/ 847 h 847"/>
                <a:gd name="T52" fmla="*/ 570 w 1284"/>
                <a:gd name="T53" fmla="*/ 626 h 847"/>
                <a:gd name="T54" fmla="*/ 594 w 1284"/>
                <a:gd name="T55" fmla="*/ 804 h 847"/>
                <a:gd name="T56" fmla="*/ 662 w 1284"/>
                <a:gd name="T57" fmla="*/ 804 h 847"/>
                <a:gd name="T58" fmla="*/ 662 w 1284"/>
                <a:gd name="T59" fmla="*/ 501 h 847"/>
                <a:gd name="T60" fmla="*/ 799 w 1284"/>
                <a:gd name="T61" fmla="*/ 392 h 847"/>
                <a:gd name="T62" fmla="*/ 816 w 1284"/>
                <a:gd name="T63" fmla="*/ 372 h 847"/>
                <a:gd name="T64" fmla="*/ 938 w 1284"/>
                <a:gd name="T65" fmla="*/ 130 h 847"/>
                <a:gd name="T66" fmla="*/ 820 w 1284"/>
                <a:gd name="T67" fmla="*/ 567 h 847"/>
                <a:gd name="T68" fmla="*/ 938 w 1284"/>
                <a:gd name="T69" fmla="*/ 796 h 847"/>
                <a:gd name="T70" fmla="*/ 1024 w 1284"/>
                <a:gd name="T71" fmla="*/ 796 h 847"/>
                <a:gd name="T72" fmla="*/ 1040 w 1284"/>
                <a:gd name="T73" fmla="*/ 567 h 847"/>
                <a:gd name="T74" fmla="*/ 1084 w 1284"/>
                <a:gd name="T75" fmla="*/ 847 h 847"/>
                <a:gd name="T76" fmla="*/ 1127 w 1284"/>
                <a:gd name="T77" fmla="*/ 567 h 847"/>
                <a:gd name="T78" fmla="*/ 1127 w 1284"/>
                <a:gd name="T79" fmla="*/ 145 h 847"/>
                <a:gd name="T80" fmla="*/ 1136 w 1284"/>
                <a:gd name="T81" fmla="*/ 130 h 847"/>
                <a:gd name="T82" fmla="*/ 1252 w 1284"/>
                <a:gd name="T83" fmla="*/ 391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4" h="847">
                  <a:moveTo>
                    <a:pt x="1278" y="343"/>
                  </a:moveTo>
                  <a:cubicBezTo>
                    <a:pt x="1202" y="74"/>
                    <a:pt x="1202" y="74"/>
                    <a:pt x="1202" y="74"/>
                  </a:cubicBezTo>
                  <a:cubicBezTo>
                    <a:pt x="1197" y="58"/>
                    <a:pt x="1185" y="48"/>
                    <a:pt x="1170" y="46"/>
                  </a:cubicBezTo>
                  <a:cubicBezTo>
                    <a:pt x="1170" y="45"/>
                    <a:pt x="1169" y="45"/>
                    <a:pt x="1169" y="45"/>
                  </a:cubicBezTo>
                  <a:cubicBezTo>
                    <a:pt x="1168" y="45"/>
                    <a:pt x="1166" y="45"/>
                    <a:pt x="1165" y="45"/>
                  </a:cubicBezTo>
                  <a:cubicBezTo>
                    <a:pt x="1165" y="45"/>
                    <a:pt x="1165" y="45"/>
                    <a:pt x="1165" y="45"/>
                  </a:cubicBezTo>
                  <a:cubicBezTo>
                    <a:pt x="1127" y="45"/>
                    <a:pt x="1127" y="45"/>
                    <a:pt x="1127" y="45"/>
                  </a:cubicBezTo>
                  <a:cubicBezTo>
                    <a:pt x="938" y="45"/>
                    <a:pt x="938" y="45"/>
                    <a:pt x="938" y="45"/>
                  </a:cubicBezTo>
                  <a:cubicBezTo>
                    <a:pt x="899" y="45"/>
                    <a:pt x="899" y="45"/>
                    <a:pt x="899" y="45"/>
                  </a:cubicBezTo>
                  <a:cubicBezTo>
                    <a:pt x="892" y="45"/>
                    <a:pt x="887" y="47"/>
                    <a:pt x="883" y="50"/>
                  </a:cubicBezTo>
                  <a:cubicBezTo>
                    <a:pt x="875" y="55"/>
                    <a:pt x="868" y="61"/>
                    <a:pt x="864" y="70"/>
                  </a:cubicBezTo>
                  <a:cubicBezTo>
                    <a:pt x="745" y="340"/>
                    <a:pt x="745" y="340"/>
                    <a:pt x="745" y="340"/>
                  </a:cubicBezTo>
                  <a:cubicBezTo>
                    <a:pt x="743" y="344"/>
                    <a:pt x="741" y="349"/>
                    <a:pt x="741" y="354"/>
                  </a:cubicBezTo>
                  <a:cubicBezTo>
                    <a:pt x="656" y="395"/>
                    <a:pt x="656" y="395"/>
                    <a:pt x="656" y="395"/>
                  </a:cubicBezTo>
                  <a:cubicBezTo>
                    <a:pt x="623" y="395"/>
                    <a:pt x="623" y="395"/>
                    <a:pt x="623" y="395"/>
                  </a:cubicBezTo>
                  <a:cubicBezTo>
                    <a:pt x="514" y="395"/>
                    <a:pt x="514" y="395"/>
                    <a:pt x="514" y="395"/>
                  </a:cubicBezTo>
                  <a:cubicBezTo>
                    <a:pt x="504" y="395"/>
                    <a:pt x="504" y="395"/>
                    <a:pt x="504" y="395"/>
                  </a:cubicBezTo>
                  <a:cubicBezTo>
                    <a:pt x="409" y="353"/>
                    <a:pt x="409" y="353"/>
                    <a:pt x="409" y="353"/>
                  </a:cubicBezTo>
                  <a:cubicBezTo>
                    <a:pt x="409" y="350"/>
                    <a:pt x="409" y="348"/>
                    <a:pt x="409" y="346"/>
                  </a:cubicBezTo>
                  <a:cubicBezTo>
                    <a:pt x="354" y="37"/>
                    <a:pt x="354" y="37"/>
                    <a:pt x="354" y="37"/>
                  </a:cubicBezTo>
                  <a:cubicBezTo>
                    <a:pt x="352" y="24"/>
                    <a:pt x="345" y="14"/>
                    <a:pt x="335" y="7"/>
                  </a:cubicBezTo>
                  <a:cubicBezTo>
                    <a:pt x="331" y="3"/>
                    <a:pt x="324" y="0"/>
                    <a:pt x="317" y="0"/>
                  </a:cubicBezTo>
                  <a:cubicBezTo>
                    <a:pt x="275" y="0"/>
                    <a:pt x="275" y="0"/>
                    <a:pt x="275" y="0"/>
                  </a:cubicBezTo>
                  <a:cubicBezTo>
                    <a:pt x="86" y="0"/>
                    <a:pt x="86" y="0"/>
                    <a:pt x="86" y="0"/>
                  </a:cubicBezTo>
                  <a:cubicBezTo>
                    <a:pt x="37" y="0"/>
                    <a:pt x="37" y="0"/>
                    <a:pt x="37" y="0"/>
                  </a:cubicBezTo>
                  <a:cubicBezTo>
                    <a:pt x="31" y="0"/>
                    <a:pt x="26" y="2"/>
                    <a:pt x="22" y="4"/>
                  </a:cubicBezTo>
                  <a:cubicBezTo>
                    <a:pt x="9" y="11"/>
                    <a:pt x="0" y="26"/>
                    <a:pt x="0" y="44"/>
                  </a:cubicBezTo>
                  <a:cubicBezTo>
                    <a:pt x="0" y="358"/>
                    <a:pt x="0" y="358"/>
                    <a:pt x="0" y="358"/>
                  </a:cubicBezTo>
                  <a:cubicBezTo>
                    <a:pt x="0" y="382"/>
                    <a:pt x="17" y="402"/>
                    <a:pt x="38" y="402"/>
                  </a:cubicBezTo>
                  <a:cubicBezTo>
                    <a:pt x="59" y="402"/>
                    <a:pt x="76" y="382"/>
                    <a:pt x="76" y="358"/>
                  </a:cubicBezTo>
                  <a:cubicBezTo>
                    <a:pt x="76" y="90"/>
                    <a:pt x="76" y="90"/>
                    <a:pt x="76" y="90"/>
                  </a:cubicBezTo>
                  <a:cubicBezTo>
                    <a:pt x="86" y="90"/>
                    <a:pt x="86" y="90"/>
                    <a:pt x="86" y="90"/>
                  </a:cubicBezTo>
                  <a:cubicBezTo>
                    <a:pt x="86" y="439"/>
                    <a:pt x="86" y="439"/>
                    <a:pt x="86" y="439"/>
                  </a:cubicBezTo>
                  <a:cubicBezTo>
                    <a:pt x="86" y="796"/>
                    <a:pt x="86" y="796"/>
                    <a:pt x="86" y="796"/>
                  </a:cubicBezTo>
                  <a:cubicBezTo>
                    <a:pt x="86" y="824"/>
                    <a:pt x="106" y="847"/>
                    <a:pt x="130" y="847"/>
                  </a:cubicBezTo>
                  <a:cubicBezTo>
                    <a:pt x="154" y="847"/>
                    <a:pt x="174" y="824"/>
                    <a:pt x="174" y="796"/>
                  </a:cubicBezTo>
                  <a:cubicBezTo>
                    <a:pt x="174" y="439"/>
                    <a:pt x="174" y="439"/>
                    <a:pt x="174" y="439"/>
                  </a:cubicBezTo>
                  <a:cubicBezTo>
                    <a:pt x="188" y="439"/>
                    <a:pt x="188" y="439"/>
                    <a:pt x="188" y="439"/>
                  </a:cubicBezTo>
                  <a:cubicBezTo>
                    <a:pt x="188" y="796"/>
                    <a:pt x="188" y="796"/>
                    <a:pt x="188" y="796"/>
                  </a:cubicBezTo>
                  <a:cubicBezTo>
                    <a:pt x="188" y="824"/>
                    <a:pt x="208" y="847"/>
                    <a:pt x="232" y="847"/>
                  </a:cubicBezTo>
                  <a:cubicBezTo>
                    <a:pt x="256" y="847"/>
                    <a:pt x="275" y="824"/>
                    <a:pt x="275" y="796"/>
                  </a:cubicBezTo>
                  <a:cubicBezTo>
                    <a:pt x="275" y="439"/>
                    <a:pt x="275" y="439"/>
                    <a:pt x="275" y="439"/>
                  </a:cubicBezTo>
                  <a:cubicBezTo>
                    <a:pt x="275" y="90"/>
                    <a:pt x="275" y="90"/>
                    <a:pt x="275" y="90"/>
                  </a:cubicBezTo>
                  <a:cubicBezTo>
                    <a:pt x="287" y="90"/>
                    <a:pt x="287" y="90"/>
                    <a:pt x="287" y="90"/>
                  </a:cubicBezTo>
                  <a:cubicBezTo>
                    <a:pt x="334" y="359"/>
                    <a:pt x="334" y="359"/>
                    <a:pt x="334" y="359"/>
                  </a:cubicBezTo>
                  <a:cubicBezTo>
                    <a:pt x="336" y="370"/>
                    <a:pt x="342" y="380"/>
                    <a:pt x="349" y="386"/>
                  </a:cubicBezTo>
                  <a:cubicBezTo>
                    <a:pt x="351" y="390"/>
                    <a:pt x="354" y="393"/>
                    <a:pt x="358" y="394"/>
                  </a:cubicBezTo>
                  <a:cubicBezTo>
                    <a:pt x="502" y="459"/>
                    <a:pt x="502" y="459"/>
                    <a:pt x="502" y="459"/>
                  </a:cubicBezTo>
                  <a:cubicBezTo>
                    <a:pt x="502" y="501"/>
                    <a:pt x="502" y="501"/>
                    <a:pt x="502" y="501"/>
                  </a:cubicBezTo>
                  <a:cubicBezTo>
                    <a:pt x="502" y="626"/>
                    <a:pt x="502" y="626"/>
                    <a:pt x="502" y="626"/>
                  </a:cubicBezTo>
                  <a:cubicBezTo>
                    <a:pt x="502" y="804"/>
                    <a:pt x="502" y="804"/>
                    <a:pt x="502" y="804"/>
                  </a:cubicBezTo>
                  <a:cubicBezTo>
                    <a:pt x="502" y="828"/>
                    <a:pt x="517" y="847"/>
                    <a:pt x="536" y="847"/>
                  </a:cubicBezTo>
                  <a:cubicBezTo>
                    <a:pt x="554" y="847"/>
                    <a:pt x="570" y="828"/>
                    <a:pt x="570" y="804"/>
                  </a:cubicBezTo>
                  <a:cubicBezTo>
                    <a:pt x="570" y="626"/>
                    <a:pt x="570" y="626"/>
                    <a:pt x="570" y="626"/>
                  </a:cubicBezTo>
                  <a:cubicBezTo>
                    <a:pt x="594" y="626"/>
                    <a:pt x="594" y="626"/>
                    <a:pt x="594" y="626"/>
                  </a:cubicBezTo>
                  <a:cubicBezTo>
                    <a:pt x="594" y="804"/>
                    <a:pt x="594" y="804"/>
                    <a:pt x="594" y="804"/>
                  </a:cubicBezTo>
                  <a:cubicBezTo>
                    <a:pt x="594" y="828"/>
                    <a:pt x="609" y="847"/>
                    <a:pt x="628" y="847"/>
                  </a:cubicBezTo>
                  <a:cubicBezTo>
                    <a:pt x="647" y="847"/>
                    <a:pt x="662" y="828"/>
                    <a:pt x="662" y="804"/>
                  </a:cubicBezTo>
                  <a:cubicBezTo>
                    <a:pt x="662" y="626"/>
                    <a:pt x="662" y="626"/>
                    <a:pt x="662" y="626"/>
                  </a:cubicBezTo>
                  <a:cubicBezTo>
                    <a:pt x="662" y="501"/>
                    <a:pt x="662" y="501"/>
                    <a:pt x="662" y="501"/>
                  </a:cubicBezTo>
                  <a:cubicBezTo>
                    <a:pt x="662" y="458"/>
                    <a:pt x="662" y="458"/>
                    <a:pt x="662" y="458"/>
                  </a:cubicBezTo>
                  <a:cubicBezTo>
                    <a:pt x="799" y="392"/>
                    <a:pt x="799" y="392"/>
                    <a:pt x="799" y="392"/>
                  </a:cubicBezTo>
                  <a:cubicBezTo>
                    <a:pt x="802" y="390"/>
                    <a:pt x="804" y="388"/>
                    <a:pt x="806" y="385"/>
                  </a:cubicBezTo>
                  <a:cubicBezTo>
                    <a:pt x="810" y="381"/>
                    <a:pt x="814" y="377"/>
                    <a:pt x="816" y="372"/>
                  </a:cubicBezTo>
                  <a:cubicBezTo>
                    <a:pt x="923" y="130"/>
                    <a:pt x="923" y="130"/>
                    <a:pt x="923" y="130"/>
                  </a:cubicBezTo>
                  <a:cubicBezTo>
                    <a:pt x="938" y="130"/>
                    <a:pt x="938" y="130"/>
                    <a:pt x="938" y="130"/>
                  </a:cubicBezTo>
                  <a:cubicBezTo>
                    <a:pt x="938" y="145"/>
                    <a:pt x="938" y="145"/>
                    <a:pt x="938" y="145"/>
                  </a:cubicBezTo>
                  <a:cubicBezTo>
                    <a:pt x="820" y="567"/>
                    <a:pt x="820" y="567"/>
                    <a:pt x="820" y="567"/>
                  </a:cubicBezTo>
                  <a:cubicBezTo>
                    <a:pt x="938" y="567"/>
                    <a:pt x="938" y="567"/>
                    <a:pt x="938" y="567"/>
                  </a:cubicBezTo>
                  <a:cubicBezTo>
                    <a:pt x="938" y="796"/>
                    <a:pt x="938" y="796"/>
                    <a:pt x="938" y="796"/>
                  </a:cubicBezTo>
                  <a:cubicBezTo>
                    <a:pt x="938" y="824"/>
                    <a:pt x="957" y="847"/>
                    <a:pt x="981" y="847"/>
                  </a:cubicBezTo>
                  <a:cubicBezTo>
                    <a:pt x="1005" y="847"/>
                    <a:pt x="1024" y="824"/>
                    <a:pt x="1024" y="796"/>
                  </a:cubicBezTo>
                  <a:cubicBezTo>
                    <a:pt x="1024" y="567"/>
                    <a:pt x="1024" y="567"/>
                    <a:pt x="1024" y="567"/>
                  </a:cubicBezTo>
                  <a:cubicBezTo>
                    <a:pt x="1040" y="567"/>
                    <a:pt x="1040" y="567"/>
                    <a:pt x="1040" y="567"/>
                  </a:cubicBezTo>
                  <a:cubicBezTo>
                    <a:pt x="1040" y="796"/>
                    <a:pt x="1040" y="796"/>
                    <a:pt x="1040" y="796"/>
                  </a:cubicBezTo>
                  <a:cubicBezTo>
                    <a:pt x="1040" y="824"/>
                    <a:pt x="1060" y="847"/>
                    <a:pt x="1084" y="847"/>
                  </a:cubicBezTo>
                  <a:cubicBezTo>
                    <a:pt x="1107" y="847"/>
                    <a:pt x="1127" y="824"/>
                    <a:pt x="1127" y="796"/>
                  </a:cubicBezTo>
                  <a:cubicBezTo>
                    <a:pt x="1127" y="567"/>
                    <a:pt x="1127" y="567"/>
                    <a:pt x="1127" y="567"/>
                  </a:cubicBezTo>
                  <a:cubicBezTo>
                    <a:pt x="1244" y="567"/>
                    <a:pt x="1244" y="567"/>
                    <a:pt x="1244" y="567"/>
                  </a:cubicBezTo>
                  <a:cubicBezTo>
                    <a:pt x="1127" y="145"/>
                    <a:pt x="1127" y="145"/>
                    <a:pt x="1127" y="145"/>
                  </a:cubicBezTo>
                  <a:cubicBezTo>
                    <a:pt x="1127" y="130"/>
                    <a:pt x="1127" y="130"/>
                    <a:pt x="1127" y="130"/>
                  </a:cubicBezTo>
                  <a:cubicBezTo>
                    <a:pt x="1136" y="130"/>
                    <a:pt x="1136" y="130"/>
                    <a:pt x="1136" y="130"/>
                  </a:cubicBezTo>
                  <a:cubicBezTo>
                    <a:pt x="1203" y="364"/>
                    <a:pt x="1203" y="364"/>
                    <a:pt x="1203" y="364"/>
                  </a:cubicBezTo>
                  <a:cubicBezTo>
                    <a:pt x="1209" y="385"/>
                    <a:pt x="1231" y="397"/>
                    <a:pt x="1252" y="391"/>
                  </a:cubicBezTo>
                  <a:cubicBezTo>
                    <a:pt x="1272" y="385"/>
                    <a:pt x="1284" y="363"/>
                    <a:pt x="1278" y="343"/>
                  </a:cubicBezTo>
                  <a:close/>
                </a:path>
              </a:pathLst>
            </a:cu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Oval 69"/>
            <p:cNvSpPr>
              <a:spLocks noChangeArrowheads="1"/>
            </p:cNvSpPr>
            <p:nvPr/>
          </p:nvSpPr>
          <p:spPr bwMode="auto">
            <a:xfrm>
              <a:off x="4568" y="2851"/>
              <a:ext cx="103" cy="103"/>
            </a:xfrm>
            <a:prstGeom prst="ellipse">
              <a:avLst/>
            </a:prstGeom>
            <a:solidFill>
              <a:srgbClr val="3636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7" name="TextBox 36"/>
          <p:cNvSpPr txBox="1"/>
          <p:nvPr/>
        </p:nvSpPr>
        <p:spPr>
          <a:xfrm>
            <a:off x="8202860" y="1385843"/>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Prescriber</a:t>
            </a:r>
          </a:p>
        </p:txBody>
      </p:sp>
      <p:sp>
        <p:nvSpPr>
          <p:cNvPr id="38" name="TextBox 37"/>
          <p:cNvSpPr txBox="1"/>
          <p:nvPr/>
        </p:nvSpPr>
        <p:spPr>
          <a:xfrm>
            <a:off x="8194009" y="4289125"/>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Foundation</a:t>
            </a:r>
          </a:p>
        </p:txBody>
      </p:sp>
      <p:sp>
        <p:nvSpPr>
          <p:cNvPr id="39" name="Rounded Rectangle 38"/>
          <p:cNvSpPr/>
          <p:nvPr/>
        </p:nvSpPr>
        <p:spPr>
          <a:xfrm>
            <a:off x="8279897" y="3316619"/>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Rounded Rectangle 39"/>
          <p:cNvSpPr/>
          <p:nvPr/>
        </p:nvSpPr>
        <p:spPr>
          <a:xfrm>
            <a:off x="8295597" y="5195490"/>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1" name="Group 173"/>
          <p:cNvGrpSpPr/>
          <p:nvPr/>
        </p:nvGrpSpPr>
        <p:grpSpPr>
          <a:xfrm>
            <a:off x="8637918" y="3699113"/>
            <a:ext cx="347215" cy="378223"/>
            <a:chOff x="180291" y="1349375"/>
            <a:chExt cx="1603656" cy="1288022"/>
          </a:xfrm>
        </p:grpSpPr>
        <p:grpSp>
          <p:nvGrpSpPr>
            <p:cNvPr id="42" name="Group 174"/>
            <p:cNvGrpSpPr/>
            <p:nvPr/>
          </p:nvGrpSpPr>
          <p:grpSpPr>
            <a:xfrm>
              <a:off x="188913" y="1349375"/>
              <a:ext cx="1450975" cy="731838"/>
              <a:chOff x="188913" y="1349375"/>
              <a:chExt cx="1450975" cy="731838"/>
            </a:xfrm>
          </p:grpSpPr>
          <p:sp>
            <p:nvSpPr>
              <p:cNvPr id="57" name="Freeform 95"/>
              <p:cNvSpPr>
                <a:spLocks noEditPoints="1"/>
              </p:cNvSpPr>
              <p:nvPr/>
            </p:nvSpPr>
            <p:spPr bwMode="auto">
              <a:xfrm rot="20801156">
                <a:off x="912813" y="1635125"/>
                <a:ext cx="212725" cy="381000"/>
              </a:xfrm>
              <a:custGeom>
                <a:avLst/>
                <a:gdLst>
                  <a:gd name="T0" fmla="*/ 31 w 57"/>
                  <a:gd name="T1" fmla="*/ 102 h 102"/>
                  <a:gd name="T2" fmla="*/ 26 w 57"/>
                  <a:gd name="T3" fmla="*/ 102 h 102"/>
                  <a:gd name="T4" fmla="*/ 26 w 57"/>
                  <a:gd name="T5" fmla="*/ 91 h 102"/>
                  <a:gd name="T6" fmla="*/ 10 w 57"/>
                  <a:gd name="T7" fmla="*/ 86 h 102"/>
                  <a:gd name="T8" fmla="*/ 0 w 57"/>
                  <a:gd name="T9" fmla="*/ 64 h 102"/>
                  <a:gd name="T10" fmla="*/ 15 w 57"/>
                  <a:gd name="T11" fmla="*/ 64 h 102"/>
                  <a:gd name="T12" fmla="*/ 17 w 57"/>
                  <a:gd name="T13" fmla="*/ 73 h 102"/>
                  <a:gd name="T14" fmla="*/ 26 w 57"/>
                  <a:gd name="T15" fmla="*/ 78 h 102"/>
                  <a:gd name="T16" fmla="*/ 26 w 57"/>
                  <a:gd name="T17" fmla="*/ 54 h 102"/>
                  <a:gd name="T18" fmla="*/ 21 w 57"/>
                  <a:gd name="T19" fmla="*/ 53 h 102"/>
                  <a:gd name="T20" fmla="*/ 6 w 57"/>
                  <a:gd name="T21" fmla="*/ 44 h 102"/>
                  <a:gd name="T22" fmla="*/ 2 w 57"/>
                  <a:gd name="T23" fmla="*/ 31 h 102"/>
                  <a:gd name="T24" fmla="*/ 4 w 57"/>
                  <a:gd name="T25" fmla="*/ 21 h 102"/>
                  <a:gd name="T26" fmla="*/ 8 w 57"/>
                  <a:gd name="T27" fmla="*/ 14 h 102"/>
                  <a:gd name="T28" fmla="*/ 17 w 57"/>
                  <a:gd name="T29" fmla="*/ 9 h 102"/>
                  <a:gd name="T30" fmla="*/ 26 w 57"/>
                  <a:gd name="T31" fmla="*/ 7 h 102"/>
                  <a:gd name="T32" fmla="*/ 26 w 57"/>
                  <a:gd name="T33" fmla="*/ 0 h 102"/>
                  <a:gd name="T34" fmla="*/ 31 w 57"/>
                  <a:gd name="T35" fmla="*/ 0 h 102"/>
                  <a:gd name="T36" fmla="*/ 31 w 57"/>
                  <a:gd name="T37" fmla="*/ 7 h 102"/>
                  <a:gd name="T38" fmla="*/ 46 w 57"/>
                  <a:gd name="T39" fmla="*/ 12 h 102"/>
                  <a:gd name="T40" fmla="*/ 55 w 57"/>
                  <a:gd name="T41" fmla="*/ 31 h 102"/>
                  <a:gd name="T42" fmla="*/ 41 w 57"/>
                  <a:gd name="T43" fmla="*/ 31 h 102"/>
                  <a:gd name="T44" fmla="*/ 39 w 57"/>
                  <a:gd name="T45" fmla="*/ 24 h 102"/>
                  <a:gd name="T46" fmla="*/ 31 w 57"/>
                  <a:gd name="T47" fmla="*/ 20 h 102"/>
                  <a:gd name="T48" fmla="*/ 31 w 57"/>
                  <a:gd name="T49" fmla="*/ 41 h 102"/>
                  <a:gd name="T50" fmla="*/ 49 w 57"/>
                  <a:gd name="T51" fmla="*/ 49 h 102"/>
                  <a:gd name="T52" fmla="*/ 57 w 57"/>
                  <a:gd name="T53" fmla="*/ 65 h 102"/>
                  <a:gd name="T54" fmla="*/ 46 w 57"/>
                  <a:gd name="T55" fmla="*/ 86 h 102"/>
                  <a:gd name="T56" fmla="*/ 31 w 57"/>
                  <a:gd name="T57" fmla="*/ 90 h 102"/>
                  <a:gd name="T58" fmla="*/ 31 w 57"/>
                  <a:gd name="T59" fmla="*/ 102 h 102"/>
                  <a:gd name="T60" fmla="*/ 26 w 57"/>
                  <a:gd name="T61" fmla="*/ 20 h 102"/>
                  <a:gd name="T62" fmla="*/ 19 w 57"/>
                  <a:gd name="T63" fmla="*/ 22 h 102"/>
                  <a:gd name="T64" fmla="*/ 16 w 57"/>
                  <a:gd name="T65" fmla="*/ 29 h 102"/>
                  <a:gd name="T66" fmla="*/ 20 w 57"/>
                  <a:gd name="T67" fmla="*/ 36 h 102"/>
                  <a:gd name="T68" fmla="*/ 26 w 57"/>
                  <a:gd name="T69" fmla="*/ 39 h 102"/>
                  <a:gd name="T70" fmla="*/ 26 w 57"/>
                  <a:gd name="T71" fmla="*/ 20 h 102"/>
                  <a:gd name="T72" fmla="*/ 31 w 57"/>
                  <a:gd name="T73" fmla="*/ 78 h 102"/>
                  <a:gd name="T74" fmla="*/ 38 w 57"/>
                  <a:gd name="T75" fmla="*/ 76 h 102"/>
                  <a:gd name="T76" fmla="*/ 41 w 57"/>
                  <a:gd name="T77" fmla="*/ 67 h 102"/>
                  <a:gd name="T78" fmla="*/ 38 w 57"/>
                  <a:gd name="T79" fmla="*/ 60 h 102"/>
                  <a:gd name="T80" fmla="*/ 31 w 57"/>
                  <a:gd name="T81" fmla="*/ 56 h 102"/>
                  <a:gd name="T82" fmla="*/ 31 w 57"/>
                  <a:gd name="T83"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102">
                    <a:moveTo>
                      <a:pt x="31" y="102"/>
                    </a:moveTo>
                    <a:cubicBezTo>
                      <a:pt x="26" y="102"/>
                      <a:pt x="26" y="102"/>
                      <a:pt x="26" y="102"/>
                    </a:cubicBezTo>
                    <a:cubicBezTo>
                      <a:pt x="26" y="91"/>
                      <a:pt x="26" y="91"/>
                      <a:pt x="26" y="91"/>
                    </a:cubicBezTo>
                    <a:cubicBezTo>
                      <a:pt x="19" y="90"/>
                      <a:pt x="13" y="88"/>
                      <a:pt x="10" y="86"/>
                    </a:cubicBezTo>
                    <a:cubicBezTo>
                      <a:pt x="3" y="82"/>
                      <a:pt x="0" y="74"/>
                      <a:pt x="0" y="64"/>
                    </a:cubicBezTo>
                    <a:cubicBezTo>
                      <a:pt x="15" y="64"/>
                      <a:pt x="15" y="64"/>
                      <a:pt x="15" y="64"/>
                    </a:cubicBezTo>
                    <a:cubicBezTo>
                      <a:pt x="16" y="69"/>
                      <a:pt x="16" y="72"/>
                      <a:pt x="17" y="73"/>
                    </a:cubicBezTo>
                    <a:cubicBezTo>
                      <a:pt x="19" y="76"/>
                      <a:pt x="22" y="77"/>
                      <a:pt x="26" y="78"/>
                    </a:cubicBezTo>
                    <a:cubicBezTo>
                      <a:pt x="26" y="54"/>
                      <a:pt x="26" y="54"/>
                      <a:pt x="26" y="54"/>
                    </a:cubicBezTo>
                    <a:cubicBezTo>
                      <a:pt x="21" y="53"/>
                      <a:pt x="21" y="53"/>
                      <a:pt x="21" y="53"/>
                    </a:cubicBezTo>
                    <a:cubicBezTo>
                      <a:pt x="14" y="51"/>
                      <a:pt x="9" y="48"/>
                      <a:pt x="6" y="44"/>
                    </a:cubicBezTo>
                    <a:cubicBezTo>
                      <a:pt x="3" y="41"/>
                      <a:pt x="2" y="36"/>
                      <a:pt x="2" y="31"/>
                    </a:cubicBezTo>
                    <a:cubicBezTo>
                      <a:pt x="2" y="27"/>
                      <a:pt x="3" y="24"/>
                      <a:pt x="4" y="21"/>
                    </a:cubicBezTo>
                    <a:cubicBezTo>
                      <a:pt x="5" y="19"/>
                      <a:pt x="6" y="16"/>
                      <a:pt x="8" y="14"/>
                    </a:cubicBezTo>
                    <a:cubicBezTo>
                      <a:pt x="11" y="11"/>
                      <a:pt x="14" y="10"/>
                      <a:pt x="17" y="9"/>
                    </a:cubicBezTo>
                    <a:cubicBezTo>
                      <a:pt x="19" y="8"/>
                      <a:pt x="22" y="8"/>
                      <a:pt x="26" y="7"/>
                    </a:cubicBezTo>
                    <a:cubicBezTo>
                      <a:pt x="26" y="0"/>
                      <a:pt x="26" y="0"/>
                      <a:pt x="26" y="0"/>
                    </a:cubicBezTo>
                    <a:cubicBezTo>
                      <a:pt x="31" y="0"/>
                      <a:pt x="31" y="0"/>
                      <a:pt x="31" y="0"/>
                    </a:cubicBezTo>
                    <a:cubicBezTo>
                      <a:pt x="31" y="7"/>
                      <a:pt x="31" y="7"/>
                      <a:pt x="31" y="7"/>
                    </a:cubicBezTo>
                    <a:cubicBezTo>
                      <a:pt x="37" y="8"/>
                      <a:pt x="42" y="9"/>
                      <a:pt x="46" y="12"/>
                    </a:cubicBezTo>
                    <a:cubicBezTo>
                      <a:pt x="52" y="16"/>
                      <a:pt x="55" y="22"/>
                      <a:pt x="55" y="31"/>
                    </a:cubicBezTo>
                    <a:cubicBezTo>
                      <a:pt x="41" y="31"/>
                      <a:pt x="41" y="31"/>
                      <a:pt x="41" y="31"/>
                    </a:cubicBezTo>
                    <a:cubicBezTo>
                      <a:pt x="40" y="28"/>
                      <a:pt x="40" y="25"/>
                      <a:pt x="39" y="24"/>
                    </a:cubicBezTo>
                    <a:cubicBezTo>
                      <a:pt x="38" y="21"/>
                      <a:pt x="35" y="20"/>
                      <a:pt x="31" y="20"/>
                    </a:cubicBezTo>
                    <a:cubicBezTo>
                      <a:pt x="31" y="41"/>
                      <a:pt x="31" y="41"/>
                      <a:pt x="31" y="41"/>
                    </a:cubicBezTo>
                    <a:cubicBezTo>
                      <a:pt x="40" y="44"/>
                      <a:pt x="46" y="47"/>
                      <a:pt x="49" y="49"/>
                    </a:cubicBezTo>
                    <a:cubicBezTo>
                      <a:pt x="54" y="53"/>
                      <a:pt x="57" y="58"/>
                      <a:pt x="57" y="65"/>
                    </a:cubicBezTo>
                    <a:cubicBezTo>
                      <a:pt x="57" y="75"/>
                      <a:pt x="53" y="82"/>
                      <a:pt x="46" y="86"/>
                    </a:cubicBezTo>
                    <a:cubicBezTo>
                      <a:pt x="42" y="89"/>
                      <a:pt x="37" y="90"/>
                      <a:pt x="31" y="90"/>
                    </a:cubicBezTo>
                    <a:lnTo>
                      <a:pt x="31" y="102"/>
                    </a:lnTo>
                    <a:close/>
                    <a:moveTo>
                      <a:pt x="26" y="20"/>
                    </a:moveTo>
                    <a:cubicBezTo>
                      <a:pt x="23" y="20"/>
                      <a:pt x="20" y="21"/>
                      <a:pt x="19" y="22"/>
                    </a:cubicBezTo>
                    <a:cubicBezTo>
                      <a:pt x="17" y="24"/>
                      <a:pt x="16" y="26"/>
                      <a:pt x="16" y="29"/>
                    </a:cubicBezTo>
                    <a:cubicBezTo>
                      <a:pt x="16" y="32"/>
                      <a:pt x="18" y="35"/>
                      <a:pt x="20" y="36"/>
                    </a:cubicBezTo>
                    <a:cubicBezTo>
                      <a:pt x="21" y="38"/>
                      <a:pt x="23" y="38"/>
                      <a:pt x="26" y="39"/>
                    </a:cubicBezTo>
                    <a:lnTo>
                      <a:pt x="26" y="20"/>
                    </a:lnTo>
                    <a:close/>
                    <a:moveTo>
                      <a:pt x="31" y="78"/>
                    </a:moveTo>
                    <a:cubicBezTo>
                      <a:pt x="34" y="78"/>
                      <a:pt x="36" y="77"/>
                      <a:pt x="38" y="76"/>
                    </a:cubicBezTo>
                    <a:cubicBezTo>
                      <a:pt x="40" y="74"/>
                      <a:pt x="41" y="71"/>
                      <a:pt x="41" y="67"/>
                    </a:cubicBezTo>
                    <a:cubicBezTo>
                      <a:pt x="41" y="64"/>
                      <a:pt x="40" y="61"/>
                      <a:pt x="38" y="60"/>
                    </a:cubicBezTo>
                    <a:cubicBezTo>
                      <a:pt x="37" y="58"/>
                      <a:pt x="34" y="57"/>
                      <a:pt x="31" y="56"/>
                    </a:cubicBezTo>
                    <a:lnTo>
                      <a:pt x="31" y="78"/>
                    </a:lnTo>
                    <a:close/>
                  </a:path>
                </a:pathLst>
              </a:cu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96"/>
              <p:cNvSpPr>
                <a:spLocks/>
              </p:cNvSpPr>
              <p:nvPr/>
            </p:nvSpPr>
            <p:spPr bwMode="auto">
              <a:xfrm rot="20801156">
                <a:off x="188913" y="1349375"/>
                <a:ext cx="1450975" cy="731838"/>
              </a:xfrm>
              <a:custGeom>
                <a:avLst/>
                <a:gdLst>
                  <a:gd name="T0" fmla="*/ 914 w 914"/>
                  <a:gd name="T1" fmla="*/ 458 h 461"/>
                  <a:gd name="T2" fmla="*/ 0 w 914"/>
                  <a:gd name="T3" fmla="*/ 461 h 461"/>
                  <a:gd name="T4" fmla="*/ 0 w 914"/>
                  <a:gd name="T5" fmla="*/ 2 h 461"/>
                  <a:gd name="T6" fmla="*/ 914 w 914"/>
                  <a:gd name="T7" fmla="*/ 0 h 461"/>
                  <a:gd name="T8" fmla="*/ 914 w 914"/>
                  <a:gd name="T9" fmla="*/ 458 h 461"/>
                </a:gdLst>
                <a:ahLst/>
                <a:cxnLst>
                  <a:cxn ang="0">
                    <a:pos x="T0" y="T1"/>
                  </a:cxn>
                  <a:cxn ang="0">
                    <a:pos x="T2" y="T3"/>
                  </a:cxn>
                  <a:cxn ang="0">
                    <a:pos x="T4" y="T5"/>
                  </a:cxn>
                  <a:cxn ang="0">
                    <a:pos x="T6" y="T7"/>
                  </a:cxn>
                  <a:cxn ang="0">
                    <a:pos x="T8" y="T9"/>
                  </a:cxn>
                </a:cxnLst>
                <a:rect l="0" t="0" r="r" b="b"/>
                <a:pathLst>
                  <a:path w="914" h="461">
                    <a:moveTo>
                      <a:pt x="914" y="458"/>
                    </a:moveTo>
                    <a:lnTo>
                      <a:pt x="0" y="461"/>
                    </a:lnTo>
                    <a:lnTo>
                      <a:pt x="0" y="2"/>
                    </a:lnTo>
                    <a:lnTo>
                      <a:pt x="914" y="0"/>
                    </a:lnTo>
                    <a:lnTo>
                      <a:pt x="914" y="45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97"/>
              <p:cNvSpPr>
                <a:spLocks/>
              </p:cNvSpPr>
              <p:nvPr/>
            </p:nvSpPr>
            <p:spPr bwMode="auto">
              <a:xfrm rot="20801156">
                <a:off x="274638" y="1431925"/>
                <a:ext cx="1279525" cy="566738"/>
              </a:xfrm>
              <a:custGeom>
                <a:avLst/>
                <a:gdLst>
                  <a:gd name="T0" fmla="*/ 341 w 341"/>
                  <a:gd name="T1" fmla="*/ 106 h 151"/>
                  <a:gd name="T2" fmla="*/ 341 w 341"/>
                  <a:gd name="T3" fmla="*/ 45 h 151"/>
                  <a:gd name="T4" fmla="*/ 299 w 341"/>
                  <a:gd name="T5" fmla="*/ 0 h 151"/>
                  <a:gd name="T6" fmla="*/ 41 w 341"/>
                  <a:gd name="T7" fmla="*/ 0 h 151"/>
                  <a:gd name="T8" fmla="*/ 0 w 341"/>
                  <a:gd name="T9" fmla="*/ 45 h 151"/>
                  <a:gd name="T10" fmla="*/ 0 w 341"/>
                  <a:gd name="T11" fmla="*/ 106 h 151"/>
                  <a:gd name="T12" fmla="*/ 41 w 341"/>
                  <a:gd name="T13" fmla="*/ 151 h 151"/>
                  <a:gd name="T14" fmla="*/ 299 w 341"/>
                  <a:gd name="T15" fmla="*/ 151 h 151"/>
                  <a:gd name="T16" fmla="*/ 341 w 341"/>
                  <a:gd name="T17"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151">
                    <a:moveTo>
                      <a:pt x="341" y="106"/>
                    </a:moveTo>
                    <a:cubicBezTo>
                      <a:pt x="341" y="45"/>
                      <a:pt x="341" y="45"/>
                      <a:pt x="341" y="45"/>
                    </a:cubicBezTo>
                    <a:cubicBezTo>
                      <a:pt x="318" y="42"/>
                      <a:pt x="300" y="23"/>
                      <a:pt x="299" y="0"/>
                    </a:cubicBezTo>
                    <a:cubicBezTo>
                      <a:pt x="41" y="0"/>
                      <a:pt x="41" y="0"/>
                      <a:pt x="41" y="0"/>
                    </a:cubicBezTo>
                    <a:cubicBezTo>
                      <a:pt x="40" y="23"/>
                      <a:pt x="22" y="42"/>
                      <a:pt x="0" y="45"/>
                    </a:cubicBezTo>
                    <a:cubicBezTo>
                      <a:pt x="0" y="106"/>
                      <a:pt x="0" y="106"/>
                      <a:pt x="0" y="106"/>
                    </a:cubicBezTo>
                    <a:cubicBezTo>
                      <a:pt x="22" y="109"/>
                      <a:pt x="40" y="128"/>
                      <a:pt x="41" y="151"/>
                    </a:cubicBezTo>
                    <a:cubicBezTo>
                      <a:pt x="299" y="151"/>
                      <a:pt x="299" y="151"/>
                      <a:pt x="299" y="151"/>
                    </a:cubicBezTo>
                    <a:cubicBezTo>
                      <a:pt x="300" y="128"/>
                      <a:pt x="318" y="109"/>
                      <a:pt x="341" y="106"/>
                    </a:cubicBez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98"/>
              <p:cNvSpPr>
                <a:spLocks/>
              </p:cNvSpPr>
              <p:nvPr/>
            </p:nvSpPr>
            <p:spPr bwMode="auto">
              <a:xfrm rot="20801156">
                <a:off x="657225" y="1462088"/>
                <a:ext cx="509587" cy="506413"/>
              </a:xfrm>
              <a:custGeom>
                <a:avLst/>
                <a:gdLst>
                  <a:gd name="T0" fmla="*/ 136 w 136"/>
                  <a:gd name="T1" fmla="*/ 67 h 135"/>
                  <a:gd name="T2" fmla="*/ 68 w 136"/>
                  <a:gd name="T3" fmla="*/ 135 h 135"/>
                  <a:gd name="T4" fmla="*/ 0 w 136"/>
                  <a:gd name="T5" fmla="*/ 68 h 135"/>
                  <a:gd name="T6" fmla="*/ 68 w 136"/>
                  <a:gd name="T7" fmla="*/ 0 h 135"/>
                  <a:gd name="T8" fmla="*/ 136 w 136"/>
                  <a:gd name="T9" fmla="*/ 67 h 135"/>
                </a:gdLst>
                <a:ahLst/>
                <a:cxnLst>
                  <a:cxn ang="0">
                    <a:pos x="T0" y="T1"/>
                  </a:cxn>
                  <a:cxn ang="0">
                    <a:pos x="T2" y="T3"/>
                  </a:cxn>
                  <a:cxn ang="0">
                    <a:pos x="T4" y="T5"/>
                  </a:cxn>
                  <a:cxn ang="0">
                    <a:pos x="T6" y="T7"/>
                  </a:cxn>
                  <a:cxn ang="0">
                    <a:pos x="T8" y="T9"/>
                  </a:cxn>
                </a:cxnLst>
                <a:rect l="0" t="0" r="r" b="b"/>
                <a:pathLst>
                  <a:path w="136" h="135">
                    <a:moveTo>
                      <a:pt x="136" y="67"/>
                    </a:moveTo>
                    <a:cubicBezTo>
                      <a:pt x="136" y="105"/>
                      <a:pt x="106" y="135"/>
                      <a:pt x="68" y="135"/>
                    </a:cubicBezTo>
                    <a:cubicBezTo>
                      <a:pt x="31" y="135"/>
                      <a:pt x="0" y="105"/>
                      <a:pt x="0" y="68"/>
                    </a:cubicBezTo>
                    <a:cubicBezTo>
                      <a:pt x="0" y="30"/>
                      <a:pt x="31" y="0"/>
                      <a:pt x="68" y="0"/>
                    </a:cubicBezTo>
                    <a:cubicBezTo>
                      <a:pt x="106" y="0"/>
                      <a:pt x="136" y="30"/>
                      <a:pt x="136"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99"/>
              <p:cNvSpPr>
                <a:spLocks noEditPoints="1"/>
              </p:cNvSpPr>
              <p:nvPr/>
            </p:nvSpPr>
            <p:spPr bwMode="auto">
              <a:xfrm rot="20801156">
                <a:off x="808038" y="1525588"/>
                <a:ext cx="209550" cy="379413"/>
              </a:xfrm>
              <a:custGeom>
                <a:avLst/>
                <a:gdLst>
                  <a:gd name="T0" fmla="*/ 31 w 56"/>
                  <a:gd name="T1" fmla="*/ 101 h 101"/>
                  <a:gd name="T2" fmla="*/ 26 w 56"/>
                  <a:gd name="T3" fmla="*/ 101 h 101"/>
                  <a:gd name="T4" fmla="*/ 26 w 56"/>
                  <a:gd name="T5" fmla="*/ 90 h 101"/>
                  <a:gd name="T6" fmla="*/ 9 w 56"/>
                  <a:gd name="T7" fmla="*/ 86 h 101"/>
                  <a:gd name="T8" fmla="*/ 0 w 56"/>
                  <a:gd name="T9" fmla="*/ 64 h 101"/>
                  <a:gd name="T10" fmla="*/ 15 w 56"/>
                  <a:gd name="T11" fmla="*/ 64 h 101"/>
                  <a:gd name="T12" fmla="*/ 17 w 56"/>
                  <a:gd name="T13" fmla="*/ 73 h 101"/>
                  <a:gd name="T14" fmla="*/ 26 w 56"/>
                  <a:gd name="T15" fmla="*/ 78 h 101"/>
                  <a:gd name="T16" fmla="*/ 26 w 56"/>
                  <a:gd name="T17" fmla="*/ 54 h 101"/>
                  <a:gd name="T18" fmla="*/ 21 w 56"/>
                  <a:gd name="T19" fmla="*/ 53 h 101"/>
                  <a:gd name="T20" fmla="*/ 6 w 56"/>
                  <a:gd name="T21" fmla="*/ 44 h 101"/>
                  <a:gd name="T22" fmla="*/ 2 w 56"/>
                  <a:gd name="T23" fmla="*/ 31 h 101"/>
                  <a:gd name="T24" fmla="*/ 3 w 56"/>
                  <a:gd name="T25" fmla="*/ 21 h 101"/>
                  <a:gd name="T26" fmla="*/ 8 w 56"/>
                  <a:gd name="T27" fmla="*/ 14 h 101"/>
                  <a:gd name="T28" fmla="*/ 17 w 56"/>
                  <a:gd name="T29" fmla="*/ 8 h 101"/>
                  <a:gd name="T30" fmla="*/ 26 w 56"/>
                  <a:gd name="T31" fmla="*/ 7 h 101"/>
                  <a:gd name="T32" fmla="*/ 26 w 56"/>
                  <a:gd name="T33" fmla="*/ 0 h 101"/>
                  <a:gd name="T34" fmla="*/ 31 w 56"/>
                  <a:gd name="T35" fmla="*/ 0 h 101"/>
                  <a:gd name="T36" fmla="*/ 31 w 56"/>
                  <a:gd name="T37" fmla="*/ 7 h 101"/>
                  <a:gd name="T38" fmla="*/ 45 w 56"/>
                  <a:gd name="T39" fmla="*/ 12 h 101"/>
                  <a:gd name="T40" fmla="*/ 55 w 56"/>
                  <a:gd name="T41" fmla="*/ 31 h 101"/>
                  <a:gd name="T42" fmla="*/ 40 w 56"/>
                  <a:gd name="T43" fmla="*/ 31 h 101"/>
                  <a:gd name="T44" fmla="*/ 39 w 56"/>
                  <a:gd name="T45" fmla="*/ 24 h 101"/>
                  <a:gd name="T46" fmla="*/ 31 w 56"/>
                  <a:gd name="T47" fmla="*/ 19 h 101"/>
                  <a:gd name="T48" fmla="*/ 31 w 56"/>
                  <a:gd name="T49" fmla="*/ 41 h 101"/>
                  <a:gd name="T50" fmla="*/ 49 w 56"/>
                  <a:gd name="T51" fmla="*/ 49 h 101"/>
                  <a:gd name="T52" fmla="*/ 56 w 56"/>
                  <a:gd name="T53" fmla="*/ 65 h 101"/>
                  <a:gd name="T54" fmla="*/ 46 w 56"/>
                  <a:gd name="T55" fmla="*/ 86 h 101"/>
                  <a:gd name="T56" fmla="*/ 31 w 56"/>
                  <a:gd name="T57" fmla="*/ 90 h 101"/>
                  <a:gd name="T58" fmla="*/ 31 w 56"/>
                  <a:gd name="T59" fmla="*/ 101 h 101"/>
                  <a:gd name="T60" fmla="*/ 26 w 56"/>
                  <a:gd name="T61" fmla="*/ 19 h 101"/>
                  <a:gd name="T62" fmla="*/ 18 w 56"/>
                  <a:gd name="T63" fmla="*/ 22 h 101"/>
                  <a:gd name="T64" fmla="*/ 16 w 56"/>
                  <a:gd name="T65" fmla="*/ 29 h 101"/>
                  <a:gd name="T66" fmla="*/ 20 w 56"/>
                  <a:gd name="T67" fmla="*/ 36 h 101"/>
                  <a:gd name="T68" fmla="*/ 26 w 56"/>
                  <a:gd name="T69" fmla="*/ 39 h 101"/>
                  <a:gd name="T70" fmla="*/ 26 w 56"/>
                  <a:gd name="T71" fmla="*/ 19 h 101"/>
                  <a:gd name="T72" fmla="*/ 31 w 56"/>
                  <a:gd name="T73" fmla="*/ 78 h 101"/>
                  <a:gd name="T74" fmla="*/ 37 w 56"/>
                  <a:gd name="T75" fmla="*/ 76 h 101"/>
                  <a:gd name="T76" fmla="*/ 41 w 56"/>
                  <a:gd name="T77" fmla="*/ 67 h 101"/>
                  <a:gd name="T78" fmla="*/ 38 w 56"/>
                  <a:gd name="T79" fmla="*/ 59 h 101"/>
                  <a:gd name="T80" fmla="*/ 31 w 56"/>
                  <a:gd name="T81" fmla="*/ 56 h 101"/>
                  <a:gd name="T82" fmla="*/ 31 w 56"/>
                  <a:gd name="T8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1">
                    <a:moveTo>
                      <a:pt x="31" y="101"/>
                    </a:moveTo>
                    <a:cubicBezTo>
                      <a:pt x="26" y="101"/>
                      <a:pt x="26" y="101"/>
                      <a:pt x="26" y="101"/>
                    </a:cubicBezTo>
                    <a:cubicBezTo>
                      <a:pt x="26" y="90"/>
                      <a:pt x="26" y="90"/>
                      <a:pt x="26" y="90"/>
                    </a:cubicBezTo>
                    <a:cubicBezTo>
                      <a:pt x="18" y="90"/>
                      <a:pt x="13" y="88"/>
                      <a:pt x="9" y="86"/>
                    </a:cubicBezTo>
                    <a:cubicBezTo>
                      <a:pt x="3" y="81"/>
                      <a:pt x="0" y="74"/>
                      <a:pt x="0" y="64"/>
                    </a:cubicBezTo>
                    <a:cubicBezTo>
                      <a:pt x="15" y="64"/>
                      <a:pt x="15" y="64"/>
                      <a:pt x="15" y="64"/>
                    </a:cubicBezTo>
                    <a:cubicBezTo>
                      <a:pt x="15" y="68"/>
                      <a:pt x="16" y="71"/>
                      <a:pt x="17" y="73"/>
                    </a:cubicBezTo>
                    <a:cubicBezTo>
                      <a:pt x="19" y="76"/>
                      <a:pt x="21" y="77"/>
                      <a:pt x="26" y="78"/>
                    </a:cubicBezTo>
                    <a:cubicBezTo>
                      <a:pt x="26" y="54"/>
                      <a:pt x="26" y="54"/>
                      <a:pt x="26" y="54"/>
                    </a:cubicBezTo>
                    <a:cubicBezTo>
                      <a:pt x="21" y="53"/>
                      <a:pt x="21" y="53"/>
                      <a:pt x="21" y="53"/>
                    </a:cubicBezTo>
                    <a:cubicBezTo>
                      <a:pt x="14" y="51"/>
                      <a:pt x="9" y="48"/>
                      <a:pt x="6" y="44"/>
                    </a:cubicBezTo>
                    <a:cubicBezTo>
                      <a:pt x="3" y="40"/>
                      <a:pt x="2" y="36"/>
                      <a:pt x="2" y="31"/>
                    </a:cubicBezTo>
                    <a:cubicBezTo>
                      <a:pt x="2" y="27"/>
                      <a:pt x="2" y="24"/>
                      <a:pt x="3" y="21"/>
                    </a:cubicBezTo>
                    <a:cubicBezTo>
                      <a:pt x="5" y="18"/>
                      <a:pt x="6" y="16"/>
                      <a:pt x="8" y="14"/>
                    </a:cubicBezTo>
                    <a:cubicBezTo>
                      <a:pt x="11" y="11"/>
                      <a:pt x="14" y="9"/>
                      <a:pt x="17" y="8"/>
                    </a:cubicBezTo>
                    <a:cubicBezTo>
                      <a:pt x="19" y="8"/>
                      <a:pt x="22" y="7"/>
                      <a:pt x="26" y="7"/>
                    </a:cubicBezTo>
                    <a:cubicBezTo>
                      <a:pt x="26" y="0"/>
                      <a:pt x="26" y="0"/>
                      <a:pt x="26" y="0"/>
                    </a:cubicBezTo>
                    <a:cubicBezTo>
                      <a:pt x="31" y="0"/>
                      <a:pt x="31" y="0"/>
                      <a:pt x="31" y="0"/>
                    </a:cubicBezTo>
                    <a:cubicBezTo>
                      <a:pt x="31" y="7"/>
                      <a:pt x="31" y="7"/>
                      <a:pt x="31" y="7"/>
                    </a:cubicBezTo>
                    <a:cubicBezTo>
                      <a:pt x="37" y="8"/>
                      <a:pt x="42" y="9"/>
                      <a:pt x="45" y="12"/>
                    </a:cubicBezTo>
                    <a:cubicBezTo>
                      <a:pt x="52" y="16"/>
                      <a:pt x="55" y="22"/>
                      <a:pt x="55" y="31"/>
                    </a:cubicBezTo>
                    <a:cubicBezTo>
                      <a:pt x="40" y="31"/>
                      <a:pt x="40" y="31"/>
                      <a:pt x="40" y="31"/>
                    </a:cubicBezTo>
                    <a:cubicBezTo>
                      <a:pt x="40" y="28"/>
                      <a:pt x="40" y="25"/>
                      <a:pt x="39" y="24"/>
                    </a:cubicBezTo>
                    <a:cubicBezTo>
                      <a:pt x="37" y="21"/>
                      <a:pt x="35" y="20"/>
                      <a:pt x="31" y="19"/>
                    </a:cubicBezTo>
                    <a:cubicBezTo>
                      <a:pt x="31" y="41"/>
                      <a:pt x="31" y="41"/>
                      <a:pt x="31" y="41"/>
                    </a:cubicBezTo>
                    <a:cubicBezTo>
                      <a:pt x="40" y="44"/>
                      <a:pt x="46" y="46"/>
                      <a:pt x="49" y="49"/>
                    </a:cubicBezTo>
                    <a:cubicBezTo>
                      <a:pt x="54" y="53"/>
                      <a:pt x="56" y="58"/>
                      <a:pt x="56" y="65"/>
                    </a:cubicBezTo>
                    <a:cubicBezTo>
                      <a:pt x="56" y="75"/>
                      <a:pt x="53" y="81"/>
                      <a:pt x="46" y="86"/>
                    </a:cubicBezTo>
                    <a:cubicBezTo>
                      <a:pt x="42" y="88"/>
                      <a:pt x="37" y="90"/>
                      <a:pt x="31" y="90"/>
                    </a:cubicBezTo>
                    <a:lnTo>
                      <a:pt x="31" y="101"/>
                    </a:lnTo>
                    <a:close/>
                    <a:moveTo>
                      <a:pt x="26" y="19"/>
                    </a:moveTo>
                    <a:cubicBezTo>
                      <a:pt x="22" y="20"/>
                      <a:pt x="20" y="20"/>
                      <a:pt x="18" y="22"/>
                    </a:cubicBezTo>
                    <a:cubicBezTo>
                      <a:pt x="17" y="24"/>
                      <a:pt x="16" y="26"/>
                      <a:pt x="16" y="29"/>
                    </a:cubicBezTo>
                    <a:cubicBezTo>
                      <a:pt x="16" y="32"/>
                      <a:pt x="17" y="34"/>
                      <a:pt x="20" y="36"/>
                    </a:cubicBezTo>
                    <a:cubicBezTo>
                      <a:pt x="21" y="37"/>
                      <a:pt x="23" y="38"/>
                      <a:pt x="26" y="39"/>
                    </a:cubicBezTo>
                    <a:lnTo>
                      <a:pt x="26" y="19"/>
                    </a:lnTo>
                    <a:close/>
                    <a:moveTo>
                      <a:pt x="31" y="78"/>
                    </a:moveTo>
                    <a:cubicBezTo>
                      <a:pt x="34" y="77"/>
                      <a:pt x="36" y="77"/>
                      <a:pt x="37" y="76"/>
                    </a:cubicBezTo>
                    <a:cubicBezTo>
                      <a:pt x="40" y="74"/>
                      <a:pt x="41" y="71"/>
                      <a:pt x="41" y="67"/>
                    </a:cubicBezTo>
                    <a:cubicBezTo>
                      <a:pt x="41" y="64"/>
                      <a:pt x="40" y="61"/>
                      <a:pt x="38" y="59"/>
                    </a:cubicBezTo>
                    <a:cubicBezTo>
                      <a:pt x="36" y="58"/>
                      <a:pt x="34" y="57"/>
                      <a:pt x="31" y="56"/>
                    </a:cubicBezTo>
                    <a:lnTo>
                      <a:pt x="31" y="78"/>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175"/>
            <p:cNvGrpSpPr/>
            <p:nvPr/>
          </p:nvGrpSpPr>
          <p:grpSpPr>
            <a:xfrm>
              <a:off x="332972" y="1606635"/>
              <a:ext cx="1450975" cy="731838"/>
              <a:chOff x="341313" y="1501775"/>
              <a:chExt cx="1450975" cy="731838"/>
            </a:xfrm>
            <a:effectLst>
              <a:outerShdw blurRad="25400" dist="12700" dir="16200000" rotWithShape="0">
                <a:prstClr val="black">
                  <a:alpha val="20000"/>
                </a:prstClr>
              </a:outerShdw>
            </a:effectLst>
          </p:grpSpPr>
          <p:sp>
            <p:nvSpPr>
              <p:cNvPr id="51" name="Oval 94"/>
              <p:cNvSpPr>
                <a:spLocks noChangeArrowheads="1"/>
              </p:cNvSpPr>
              <p:nvPr/>
            </p:nvSpPr>
            <p:spPr bwMode="auto">
              <a:xfrm rot="416596">
                <a:off x="919163" y="1722438"/>
                <a:ext cx="506412" cy="511175"/>
              </a:xfrm>
              <a:prstGeom prst="ellipse">
                <a:avLst/>
              </a:pr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95"/>
              <p:cNvSpPr>
                <a:spLocks noEditPoints="1"/>
              </p:cNvSpPr>
              <p:nvPr/>
            </p:nvSpPr>
            <p:spPr bwMode="auto">
              <a:xfrm rot="416596">
                <a:off x="1065213" y="1787525"/>
                <a:ext cx="212725" cy="381000"/>
              </a:xfrm>
              <a:custGeom>
                <a:avLst/>
                <a:gdLst>
                  <a:gd name="T0" fmla="*/ 31 w 57"/>
                  <a:gd name="T1" fmla="*/ 102 h 102"/>
                  <a:gd name="T2" fmla="*/ 26 w 57"/>
                  <a:gd name="T3" fmla="*/ 102 h 102"/>
                  <a:gd name="T4" fmla="*/ 26 w 57"/>
                  <a:gd name="T5" fmla="*/ 91 h 102"/>
                  <a:gd name="T6" fmla="*/ 10 w 57"/>
                  <a:gd name="T7" fmla="*/ 86 h 102"/>
                  <a:gd name="T8" fmla="*/ 0 w 57"/>
                  <a:gd name="T9" fmla="*/ 64 h 102"/>
                  <a:gd name="T10" fmla="*/ 15 w 57"/>
                  <a:gd name="T11" fmla="*/ 64 h 102"/>
                  <a:gd name="T12" fmla="*/ 17 w 57"/>
                  <a:gd name="T13" fmla="*/ 73 h 102"/>
                  <a:gd name="T14" fmla="*/ 26 w 57"/>
                  <a:gd name="T15" fmla="*/ 78 h 102"/>
                  <a:gd name="T16" fmla="*/ 26 w 57"/>
                  <a:gd name="T17" fmla="*/ 54 h 102"/>
                  <a:gd name="T18" fmla="*/ 21 w 57"/>
                  <a:gd name="T19" fmla="*/ 53 h 102"/>
                  <a:gd name="T20" fmla="*/ 6 w 57"/>
                  <a:gd name="T21" fmla="*/ 44 h 102"/>
                  <a:gd name="T22" fmla="*/ 2 w 57"/>
                  <a:gd name="T23" fmla="*/ 31 h 102"/>
                  <a:gd name="T24" fmla="*/ 4 w 57"/>
                  <a:gd name="T25" fmla="*/ 21 h 102"/>
                  <a:gd name="T26" fmla="*/ 8 w 57"/>
                  <a:gd name="T27" fmla="*/ 14 h 102"/>
                  <a:gd name="T28" fmla="*/ 17 w 57"/>
                  <a:gd name="T29" fmla="*/ 9 h 102"/>
                  <a:gd name="T30" fmla="*/ 26 w 57"/>
                  <a:gd name="T31" fmla="*/ 7 h 102"/>
                  <a:gd name="T32" fmla="*/ 26 w 57"/>
                  <a:gd name="T33" fmla="*/ 0 h 102"/>
                  <a:gd name="T34" fmla="*/ 31 w 57"/>
                  <a:gd name="T35" fmla="*/ 0 h 102"/>
                  <a:gd name="T36" fmla="*/ 31 w 57"/>
                  <a:gd name="T37" fmla="*/ 7 h 102"/>
                  <a:gd name="T38" fmla="*/ 46 w 57"/>
                  <a:gd name="T39" fmla="*/ 12 h 102"/>
                  <a:gd name="T40" fmla="*/ 55 w 57"/>
                  <a:gd name="T41" fmla="*/ 31 h 102"/>
                  <a:gd name="T42" fmla="*/ 41 w 57"/>
                  <a:gd name="T43" fmla="*/ 31 h 102"/>
                  <a:gd name="T44" fmla="*/ 39 w 57"/>
                  <a:gd name="T45" fmla="*/ 24 h 102"/>
                  <a:gd name="T46" fmla="*/ 31 w 57"/>
                  <a:gd name="T47" fmla="*/ 20 h 102"/>
                  <a:gd name="T48" fmla="*/ 31 w 57"/>
                  <a:gd name="T49" fmla="*/ 41 h 102"/>
                  <a:gd name="T50" fmla="*/ 49 w 57"/>
                  <a:gd name="T51" fmla="*/ 49 h 102"/>
                  <a:gd name="T52" fmla="*/ 57 w 57"/>
                  <a:gd name="T53" fmla="*/ 65 h 102"/>
                  <a:gd name="T54" fmla="*/ 46 w 57"/>
                  <a:gd name="T55" fmla="*/ 86 h 102"/>
                  <a:gd name="T56" fmla="*/ 31 w 57"/>
                  <a:gd name="T57" fmla="*/ 90 h 102"/>
                  <a:gd name="T58" fmla="*/ 31 w 57"/>
                  <a:gd name="T59" fmla="*/ 102 h 102"/>
                  <a:gd name="T60" fmla="*/ 26 w 57"/>
                  <a:gd name="T61" fmla="*/ 20 h 102"/>
                  <a:gd name="T62" fmla="*/ 19 w 57"/>
                  <a:gd name="T63" fmla="*/ 22 h 102"/>
                  <a:gd name="T64" fmla="*/ 16 w 57"/>
                  <a:gd name="T65" fmla="*/ 29 h 102"/>
                  <a:gd name="T66" fmla="*/ 20 w 57"/>
                  <a:gd name="T67" fmla="*/ 36 h 102"/>
                  <a:gd name="T68" fmla="*/ 26 w 57"/>
                  <a:gd name="T69" fmla="*/ 39 h 102"/>
                  <a:gd name="T70" fmla="*/ 26 w 57"/>
                  <a:gd name="T71" fmla="*/ 20 h 102"/>
                  <a:gd name="T72" fmla="*/ 31 w 57"/>
                  <a:gd name="T73" fmla="*/ 78 h 102"/>
                  <a:gd name="T74" fmla="*/ 38 w 57"/>
                  <a:gd name="T75" fmla="*/ 76 h 102"/>
                  <a:gd name="T76" fmla="*/ 41 w 57"/>
                  <a:gd name="T77" fmla="*/ 67 h 102"/>
                  <a:gd name="T78" fmla="*/ 38 w 57"/>
                  <a:gd name="T79" fmla="*/ 60 h 102"/>
                  <a:gd name="T80" fmla="*/ 31 w 57"/>
                  <a:gd name="T81" fmla="*/ 56 h 102"/>
                  <a:gd name="T82" fmla="*/ 31 w 57"/>
                  <a:gd name="T83"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102">
                    <a:moveTo>
                      <a:pt x="31" y="102"/>
                    </a:moveTo>
                    <a:cubicBezTo>
                      <a:pt x="26" y="102"/>
                      <a:pt x="26" y="102"/>
                      <a:pt x="26" y="102"/>
                    </a:cubicBezTo>
                    <a:cubicBezTo>
                      <a:pt x="26" y="91"/>
                      <a:pt x="26" y="91"/>
                      <a:pt x="26" y="91"/>
                    </a:cubicBezTo>
                    <a:cubicBezTo>
                      <a:pt x="19" y="90"/>
                      <a:pt x="13" y="88"/>
                      <a:pt x="10" y="86"/>
                    </a:cubicBezTo>
                    <a:cubicBezTo>
                      <a:pt x="3" y="82"/>
                      <a:pt x="0" y="74"/>
                      <a:pt x="0" y="64"/>
                    </a:cubicBezTo>
                    <a:cubicBezTo>
                      <a:pt x="15" y="64"/>
                      <a:pt x="15" y="64"/>
                      <a:pt x="15" y="64"/>
                    </a:cubicBezTo>
                    <a:cubicBezTo>
                      <a:pt x="16" y="69"/>
                      <a:pt x="16" y="72"/>
                      <a:pt x="17" y="73"/>
                    </a:cubicBezTo>
                    <a:cubicBezTo>
                      <a:pt x="19" y="76"/>
                      <a:pt x="22" y="77"/>
                      <a:pt x="26" y="78"/>
                    </a:cubicBezTo>
                    <a:cubicBezTo>
                      <a:pt x="26" y="54"/>
                      <a:pt x="26" y="54"/>
                      <a:pt x="26" y="54"/>
                    </a:cubicBezTo>
                    <a:cubicBezTo>
                      <a:pt x="21" y="53"/>
                      <a:pt x="21" y="53"/>
                      <a:pt x="21" y="53"/>
                    </a:cubicBezTo>
                    <a:cubicBezTo>
                      <a:pt x="14" y="51"/>
                      <a:pt x="9" y="48"/>
                      <a:pt x="6" y="44"/>
                    </a:cubicBezTo>
                    <a:cubicBezTo>
                      <a:pt x="3" y="41"/>
                      <a:pt x="2" y="36"/>
                      <a:pt x="2" y="31"/>
                    </a:cubicBezTo>
                    <a:cubicBezTo>
                      <a:pt x="2" y="27"/>
                      <a:pt x="3" y="24"/>
                      <a:pt x="4" y="21"/>
                    </a:cubicBezTo>
                    <a:cubicBezTo>
                      <a:pt x="5" y="19"/>
                      <a:pt x="6" y="16"/>
                      <a:pt x="8" y="14"/>
                    </a:cubicBezTo>
                    <a:cubicBezTo>
                      <a:pt x="11" y="11"/>
                      <a:pt x="14" y="10"/>
                      <a:pt x="17" y="9"/>
                    </a:cubicBezTo>
                    <a:cubicBezTo>
                      <a:pt x="19" y="8"/>
                      <a:pt x="22" y="8"/>
                      <a:pt x="26" y="7"/>
                    </a:cubicBezTo>
                    <a:cubicBezTo>
                      <a:pt x="26" y="0"/>
                      <a:pt x="26" y="0"/>
                      <a:pt x="26" y="0"/>
                    </a:cubicBezTo>
                    <a:cubicBezTo>
                      <a:pt x="31" y="0"/>
                      <a:pt x="31" y="0"/>
                      <a:pt x="31" y="0"/>
                    </a:cubicBezTo>
                    <a:cubicBezTo>
                      <a:pt x="31" y="7"/>
                      <a:pt x="31" y="7"/>
                      <a:pt x="31" y="7"/>
                    </a:cubicBezTo>
                    <a:cubicBezTo>
                      <a:pt x="37" y="8"/>
                      <a:pt x="42" y="9"/>
                      <a:pt x="46" y="12"/>
                    </a:cubicBezTo>
                    <a:cubicBezTo>
                      <a:pt x="52" y="16"/>
                      <a:pt x="55" y="22"/>
                      <a:pt x="55" y="31"/>
                    </a:cubicBezTo>
                    <a:cubicBezTo>
                      <a:pt x="41" y="31"/>
                      <a:pt x="41" y="31"/>
                      <a:pt x="41" y="31"/>
                    </a:cubicBezTo>
                    <a:cubicBezTo>
                      <a:pt x="40" y="28"/>
                      <a:pt x="40" y="25"/>
                      <a:pt x="39" y="24"/>
                    </a:cubicBezTo>
                    <a:cubicBezTo>
                      <a:pt x="38" y="21"/>
                      <a:pt x="35" y="20"/>
                      <a:pt x="31" y="20"/>
                    </a:cubicBezTo>
                    <a:cubicBezTo>
                      <a:pt x="31" y="41"/>
                      <a:pt x="31" y="41"/>
                      <a:pt x="31" y="41"/>
                    </a:cubicBezTo>
                    <a:cubicBezTo>
                      <a:pt x="40" y="44"/>
                      <a:pt x="46" y="47"/>
                      <a:pt x="49" y="49"/>
                    </a:cubicBezTo>
                    <a:cubicBezTo>
                      <a:pt x="54" y="53"/>
                      <a:pt x="57" y="58"/>
                      <a:pt x="57" y="65"/>
                    </a:cubicBezTo>
                    <a:cubicBezTo>
                      <a:pt x="57" y="75"/>
                      <a:pt x="53" y="82"/>
                      <a:pt x="46" y="86"/>
                    </a:cubicBezTo>
                    <a:cubicBezTo>
                      <a:pt x="42" y="89"/>
                      <a:pt x="37" y="90"/>
                      <a:pt x="31" y="90"/>
                    </a:cubicBezTo>
                    <a:lnTo>
                      <a:pt x="31" y="102"/>
                    </a:lnTo>
                    <a:close/>
                    <a:moveTo>
                      <a:pt x="26" y="20"/>
                    </a:moveTo>
                    <a:cubicBezTo>
                      <a:pt x="23" y="20"/>
                      <a:pt x="20" y="21"/>
                      <a:pt x="19" y="22"/>
                    </a:cubicBezTo>
                    <a:cubicBezTo>
                      <a:pt x="17" y="24"/>
                      <a:pt x="16" y="26"/>
                      <a:pt x="16" y="29"/>
                    </a:cubicBezTo>
                    <a:cubicBezTo>
                      <a:pt x="16" y="32"/>
                      <a:pt x="18" y="35"/>
                      <a:pt x="20" y="36"/>
                    </a:cubicBezTo>
                    <a:cubicBezTo>
                      <a:pt x="21" y="38"/>
                      <a:pt x="23" y="38"/>
                      <a:pt x="26" y="39"/>
                    </a:cubicBezTo>
                    <a:lnTo>
                      <a:pt x="26" y="20"/>
                    </a:lnTo>
                    <a:close/>
                    <a:moveTo>
                      <a:pt x="31" y="78"/>
                    </a:moveTo>
                    <a:cubicBezTo>
                      <a:pt x="34" y="78"/>
                      <a:pt x="36" y="77"/>
                      <a:pt x="38" y="76"/>
                    </a:cubicBezTo>
                    <a:cubicBezTo>
                      <a:pt x="40" y="74"/>
                      <a:pt x="41" y="71"/>
                      <a:pt x="41" y="67"/>
                    </a:cubicBezTo>
                    <a:cubicBezTo>
                      <a:pt x="41" y="64"/>
                      <a:pt x="40" y="61"/>
                      <a:pt x="38" y="60"/>
                    </a:cubicBezTo>
                    <a:cubicBezTo>
                      <a:pt x="37" y="58"/>
                      <a:pt x="34" y="57"/>
                      <a:pt x="31" y="56"/>
                    </a:cubicBezTo>
                    <a:lnTo>
                      <a:pt x="31" y="78"/>
                    </a:lnTo>
                    <a:close/>
                  </a:path>
                </a:pathLst>
              </a:cu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96"/>
              <p:cNvSpPr>
                <a:spLocks/>
              </p:cNvSpPr>
              <p:nvPr/>
            </p:nvSpPr>
            <p:spPr bwMode="auto">
              <a:xfrm rot="416596">
                <a:off x="341313" y="1501775"/>
                <a:ext cx="1450975" cy="731838"/>
              </a:xfrm>
              <a:custGeom>
                <a:avLst/>
                <a:gdLst>
                  <a:gd name="T0" fmla="*/ 914 w 914"/>
                  <a:gd name="T1" fmla="*/ 458 h 461"/>
                  <a:gd name="T2" fmla="*/ 0 w 914"/>
                  <a:gd name="T3" fmla="*/ 461 h 461"/>
                  <a:gd name="T4" fmla="*/ 0 w 914"/>
                  <a:gd name="T5" fmla="*/ 2 h 461"/>
                  <a:gd name="T6" fmla="*/ 914 w 914"/>
                  <a:gd name="T7" fmla="*/ 0 h 461"/>
                  <a:gd name="T8" fmla="*/ 914 w 914"/>
                  <a:gd name="T9" fmla="*/ 458 h 461"/>
                </a:gdLst>
                <a:ahLst/>
                <a:cxnLst>
                  <a:cxn ang="0">
                    <a:pos x="T0" y="T1"/>
                  </a:cxn>
                  <a:cxn ang="0">
                    <a:pos x="T2" y="T3"/>
                  </a:cxn>
                  <a:cxn ang="0">
                    <a:pos x="T4" y="T5"/>
                  </a:cxn>
                  <a:cxn ang="0">
                    <a:pos x="T6" y="T7"/>
                  </a:cxn>
                  <a:cxn ang="0">
                    <a:pos x="T8" y="T9"/>
                  </a:cxn>
                </a:cxnLst>
                <a:rect l="0" t="0" r="r" b="b"/>
                <a:pathLst>
                  <a:path w="914" h="461">
                    <a:moveTo>
                      <a:pt x="914" y="458"/>
                    </a:moveTo>
                    <a:lnTo>
                      <a:pt x="0" y="461"/>
                    </a:lnTo>
                    <a:lnTo>
                      <a:pt x="0" y="2"/>
                    </a:lnTo>
                    <a:lnTo>
                      <a:pt x="914" y="0"/>
                    </a:lnTo>
                    <a:lnTo>
                      <a:pt x="914" y="45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97"/>
              <p:cNvSpPr>
                <a:spLocks/>
              </p:cNvSpPr>
              <p:nvPr/>
            </p:nvSpPr>
            <p:spPr bwMode="auto">
              <a:xfrm rot="416596">
                <a:off x="427038" y="1584325"/>
                <a:ext cx="1279525" cy="566738"/>
              </a:xfrm>
              <a:custGeom>
                <a:avLst/>
                <a:gdLst>
                  <a:gd name="T0" fmla="*/ 341 w 341"/>
                  <a:gd name="T1" fmla="*/ 106 h 151"/>
                  <a:gd name="T2" fmla="*/ 341 w 341"/>
                  <a:gd name="T3" fmla="*/ 45 h 151"/>
                  <a:gd name="T4" fmla="*/ 299 w 341"/>
                  <a:gd name="T5" fmla="*/ 0 h 151"/>
                  <a:gd name="T6" fmla="*/ 41 w 341"/>
                  <a:gd name="T7" fmla="*/ 0 h 151"/>
                  <a:gd name="T8" fmla="*/ 0 w 341"/>
                  <a:gd name="T9" fmla="*/ 45 h 151"/>
                  <a:gd name="T10" fmla="*/ 0 w 341"/>
                  <a:gd name="T11" fmla="*/ 106 h 151"/>
                  <a:gd name="T12" fmla="*/ 41 w 341"/>
                  <a:gd name="T13" fmla="*/ 151 h 151"/>
                  <a:gd name="T14" fmla="*/ 299 w 341"/>
                  <a:gd name="T15" fmla="*/ 151 h 151"/>
                  <a:gd name="T16" fmla="*/ 341 w 341"/>
                  <a:gd name="T17"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151">
                    <a:moveTo>
                      <a:pt x="341" y="106"/>
                    </a:moveTo>
                    <a:cubicBezTo>
                      <a:pt x="341" y="45"/>
                      <a:pt x="341" y="45"/>
                      <a:pt x="341" y="45"/>
                    </a:cubicBezTo>
                    <a:cubicBezTo>
                      <a:pt x="318" y="42"/>
                      <a:pt x="300" y="23"/>
                      <a:pt x="299" y="0"/>
                    </a:cubicBezTo>
                    <a:cubicBezTo>
                      <a:pt x="41" y="0"/>
                      <a:pt x="41" y="0"/>
                      <a:pt x="41" y="0"/>
                    </a:cubicBezTo>
                    <a:cubicBezTo>
                      <a:pt x="40" y="23"/>
                      <a:pt x="22" y="42"/>
                      <a:pt x="0" y="45"/>
                    </a:cubicBezTo>
                    <a:cubicBezTo>
                      <a:pt x="0" y="106"/>
                      <a:pt x="0" y="106"/>
                      <a:pt x="0" y="106"/>
                    </a:cubicBezTo>
                    <a:cubicBezTo>
                      <a:pt x="22" y="109"/>
                      <a:pt x="40" y="128"/>
                      <a:pt x="41" y="151"/>
                    </a:cubicBezTo>
                    <a:cubicBezTo>
                      <a:pt x="299" y="151"/>
                      <a:pt x="299" y="151"/>
                      <a:pt x="299" y="151"/>
                    </a:cubicBezTo>
                    <a:cubicBezTo>
                      <a:pt x="300" y="128"/>
                      <a:pt x="318" y="109"/>
                      <a:pt x="341" y="106"/>
                    </a:cubicBez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98"/>
              <p:cNvSpPr>
                <a:spLocks/>
              </p:cNvSpPr>
              <p:nvPr/>
            </p:nvSpPr>
            <p:spPr bwMode="auto">
              <a:xfrm rot="416596">
                <a:off x="809625" y="1614488"/>
                <a:ext cx="509587" cy="506413"/>
              </a:xfrm>
              <a:custGeom>
                <a:avLst/>
                <a:gdLst>
                  <a:gd name="T0" fmla="*/ 136 w 136"/>
                  <a:gd name="T1" fmla="*/ 67 h 135"/>
                  <a:gd name="T2" fmla="*/ 68 w 136"/>
                  <a:gd name="T3" fmla="*/ 135 h 135"/>
                  <a:gd name="T4" fmla="*/ 0 w 136"/>
                  <a:gd name="T5" fmla="*/ 68 h 135"/>
                  <a:gd name="T6" fmla="*/ 68 w 136"/>
                  <a:gd name="T7" fmla="*/ 0 h 135"/>
                  <a:gd name="T8" fmla="*/ 136 w 136"/>
                  <a:gd name="T9" fmla="*/ 67 h 135"/>
                </a:gdLst>
                <a:ahLst/>
                <a:cxnLst>
                  <a:cxn ang="0">
                    <a:pos x="T0" y="T1"/>
                  </a:cxn>
                  <a:cxn ang="0">
                    <a:pos x="T2" y="T3"/>
                  </a:cxn>
                  <a:cxn ang="0">
                    <a:pos x="T4" y="T5"/>
                  </a:cxn>
                  <a:cxn ang="0">
                    <a:pos x="T6" y="T7"/>
                  </a:cxn>
                  <a:cxn ang="0">
                    <a:pos x="T8" y="T9"/>
                  </a:cxn>
                </a:cxnLst>
                <a:rect l="0" t="0" r="r" b="b"/>
                <a:pathLst>
                  <a:path w="136" h="135">
                    <a:moveTo>
                      <a:pt x="136" y="67"/>
                    </a:moveTo>
                    <a:cubicBezTo>
                      <a:pt x="136" y="105"/>
                      <a:pt x="106" y="135"/>
                      <a:pt x="68" y="135"/>
                    </a:cubicBezTo>
                    <a:cubicBezTo>
                      <a:pt x="31" y="135"/>
                      <a:pt x="0" y="105"/>
                      <a:pt x="0" y="68"/>
                    </a:cubicBezTo>
                    <a:cubicBezTo>
                      <a:pt x="0" y="30"/>
                      <a:pt x="31" y="0"/>
                      <a:pt x="68" y="0"/>
                    </a:cubicBezTo>
                    <a:cubicBezTo>
                      <a:pt x="106" y="0"/>
                      <a:pt x="136" y="30"/>
                      <a:pt x="136"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99"/>
              <p:cNvSpPr>
                <a:spLocks noEditPoints="1"/>
              </p:cNvSpPr>
              <p:nvPr/>
            </p:nvSpPr>
            <p:spPr bwMode="auto">
              <a:xfrm rot="416596">
                <a:off x="960438" y="1677988"/>
                <a:ext cx="209550" cy="379413"/>
              </a:xfrm>
              <a:custGeom>
                <a:avLst/>
                <a:gdLst>
                  <a:gd name="T0" fmla="*/ 31 w 56"/>
                  <a:gd name="T1" fmla="*/ 101 h 101"/>
                  <a:gd name="T2" fmla="*/ 26 w 56"/>
                  <a:gd name="T3" fmla="*/ 101 h 101"/>
                  <a:gd name="T4" fmla="*/ 26 w 56"/>
                  <a:gd name="T5" fmla="*/ 90 h 101"/>
                  <a:gd name="T6" fmla="*/ 9 w 56"/>
                  <a:gd name="T7" fmla="*/ 86 h 101"/>
                  <a:gd name="T8" fmla="*/ 0 w 56"/>
                  <a:gd name="T9" fmla="*/ 64 h 101"/>
                  <a:gd name="T10" fmla="*/ 15 w 56"/>
                  <a:gd name="T11" fmla="*/ 64 h 101"/>
                  <a:gd name="T12" fmla="*/ 17 w 56"/>
                  <a:gd name="T13" fmla="*/ 73 h 101"/>
                  <a:gd name="T14" fmla="*/ 26 w 56"/>
                  <a:gd name="T15" fmla="*/ 78 h 101"/>
                  <a:gd name="T16" fmla="*/ 26 w 56"/>
                  <a:gd name="T17" fmla="*/ 54 h 101"/>
                  <a:gd name="T18" fmla="*/ 21 w 56"/>
                  <a:gd name="T19" fmla="*/ 53 h 101"/>
                  <a:gd name="T20" fmla="*/ 6 w 56"/>
                  <a:gd name="T21" fmla="*/ 44 h 101"/>
                  <a:gd name="T22" fmla="*/ 2 w 56"/>
                  <a:gd name="T23" fmla="*/ 31 h 101"/>
                  <a:gd name="T24" fmla="*/ 3 w 56"/>
                  <a:gd name="T25" fmla="*/ 21 h 101"/>
                  <a:gd name="T26" fmla="*/ 8 w 56"/>
                  <a:gd name="T27" fmla="*/ 14 h 101"/>
                  <a:gd name="T28" fmla="*/ 17 w 56"/>
                  <a:gd name="T29" fmla="*/ 8 h 101"/>
                  <a:gd name="T30" fmla="*/ 26 w 56"/>
                  <a:gd name="T31" fmla="*/ 7 h 101"/>
                  <a:gd name="T32" fmla="*/ 26 w 56"/>
                  <a:gd name="T33" fmla="*/ 0 h 101"/>
                  <a:gd name="T34" fmla="*/ 31 w 56"/>
                  <a:gd name="T35" fmla="*/ 0 h 101"/>
                  <a:gd name="T36" fmla="*/ 31 w 56"/>
                  <a:gd name="T37" fmla="*/ 7 h 101"/>
                  <a:gd name="T38" fmla="*/ 45 w 56"/>
                  <a:gd name="T39" fmla="*/ 12 h 101"/>
                  <a:gd name="T40" fmla="*/ 55 w 56"/>
                  <a:gd name="T41" fmla="*/ 31 h 101"/>
                  <a:gd name="T42" fmla="*/ 40 w 56"/>
                  <a:gd name="T43" fmla="*/ 31 h 101"/>
                  <a:gd name="T44" fmla="*/ 39 w 56"/>
                  <a:gd name="T45" fmla="*/ 24 h 101"/>
                  <a:gd name="T46" fmla="*/ 31 w 56"/>
                  <a:gd name="T47" fmla="*/ 19 h 101"/>
                  <a:gd name="T48" fmla="*/ 31 w 56"/>
                  <a:gd name="T49" fmla="*/ 41 h 101"/>
                  <a:gd name="T50" fmla="*/ 49 w 56"/>
                  <a:gd name="T51" fmla="*/ 49 h 101"/>
                  <a:gd name="T52" fmla="*/ 56 w 56"/>
                  <a:gd name="T53" fmla="*/ 65 h 101"/>
                  <a:gd name="T54" fmla="*/ 46 w 56"/>
                  <a:gd name="T55" fmla="*/ 86 h 101"/>
                  <a:gd name="T56" fmla="*/ 31 w 56"/>
                  <a:gd name="T57" fmla="*/ 90 h 101"/>
                  <a:gd name="T58" fmla="*/ 31 w 56"/>
                  <a:gd name="T59" fmla="*/ 101 h 101"/>
                  <a:gd name="T60" fmla="*/ 26 w 56"/>
                  <a:gd name="T61" fmla="*/ 19 h 101"/>
                  <a:gd name="T62" fmla="*/ 18 w 56"/>
                  <a:gd name="T63" fmla="*/ 22 h 101"/>
                  <a:gd name="T64" fmla="*/ 16 w 56"/>
                  <a:gd name="T65" fmla="*/ 29 h 101"/>
                  <a:gd name="T66" fmla="*/ 20 w 56"/>
                  <a:gd name="T67" fmla="*/ 36 h 101"/>
                  <a:gd name="T68" fmla="*/ 26 w 56"/>
                  <a:gd name="T69" fmla="*/ 39 h 101"/>
                  <a:gd name="T70" fmla="*/ 26 w 56"/>
                  <a:gd name="T71" fmla="*/ 19 h 101"/>
                  <a:gd name="T72" fmla="*/ 31 w 56"/>
                  <a:gd name="T73" fmla="*/ 78 h 101"/>
                  <a:gd name="T74" fmla="*/ 37 w 56"/>
                  <a:gd name="T75" fmla="*/ 76 h 101"/>
                  <a:gd name="T76" fmla="*/ 41 w 56"/>
                  <a:gd name="T77" fmla="*/ 67 h 101"/>
                  <a:gd name="T78" fmla="*/ 38 w 56"/>
                  <a:gd name="T79" fmla="*/ 59 h 101"/>
                  <a:gd name="T80" fmla="*/ 31 w 56"/>
                  <a:gd name="T81" fmla="*/ 56 h 101"/>
                  <a:gd name="T82" fmla="*/ 31 w 56"/>
                  <a:gd name="T8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1">
                    <a:moveTo>
                      <a:pt x="31" y="101"/>
                    </a:moveTo>
                    <a:cubicBezTo>
                      <a:pt x="26" y="101"/>
                      <a:pt x="26" y="101"/>
                      <a:pt x="26" y="101"/>
                    </a:cubicBezTo>
                    <a:cubicBezTo>
                      <a:pt x="26" y="90"/>
                      <a:pt x="26" y="90"/>
                      <a:pt x="26" y="90"/>
                    </a:cubicBezTo>
                    <a:cubicBezTo>
                      <a:pt x="18" y="90"/>
                      <a:pt x="13" y="88"/>
                      <a:pt x="9" y="86"/>
                    </a:cubicBezTo>
                    <a:cubicBezTo>
                      <a:pt x="3" y="81"/>
                      <a:pt x="0" y="74"/>
                      <a:pt x="0" y="64"/>
                    </a:cubicBezTo>
                    <a:cubicBezTo>
                      <a:pt x="15" y="64"/>
                      <a:pt x="15" y="64"/>
                      <a:pt x="15" y="64"/>
                    </a:cubicBezTo>
                    <a:cubicBezTo>
                      <a:pt x="15" y="68"/>
                      <a:pt x="16" y="71"/>
                      <a:pt x="17" y="73"/>
                    </a:cubicBezTo>
                    <a:cubicBezTo>
                      <a:pt x="19" y="76"/>
                      <a:pt x="21" y="77"/>
                      <a:pt x="26" y="78"/>
                    </a:cubicBezTo>
                    <a:cubicBezTo>
                      <a:pt x="26" y="54"/>
                      <a:pt x="26" y="54"/>
                      <a:pt x="26" y="54"/>
                    </a:cubicBezTo>
                    <a:cubicBezTo>
                      <a:pt x="21" y="53"/>
                      <a:pt x="21" y="53"/>
                      <a:pt x="21" y="53"/>
                    </a:cubicBezTo>
                    <a:cubicBezTo>
                      <a:pt x="14" y="51"/>
                      <a:pt x="9" y="48"/>
                      <a:pt x="6" y="44"/>
                    </a:cubicBezTo>
                    <a:cubicBezTo>
                      <a:pt x="3" y="40"/>
                      <a:pt x="2" y="36"/>
                      <a:pt x="2" y="31"/>
                    </a:cubicBezTo>
                    <a:cubicBezTo>
                      <a:pt x="2" y="27"/>
                      <a:pt x="2" y="24"/>
                      <a:pt x="3" y="21"/>
                    </a:cubicBezTo>
                    <a:cubicBezTo>
                      <a:pt x="5" y="18"/>
                      <a:pt x="6" y="16"/>
                      <a:pt x="8" y="14"/>
                    </a:cubicBezTo>
                    <a:cubicBezTo>
                      <a:pt x="11" y="11"/>
                      <a:pt x="14" y="9"/>
                      <a:pt x="17" y="8"/>
                    </a:cubicBezTo>
                    <a:cubicBezTo>
                      <a:pt x="19" y="8"/>
                      <a:pt x="22" y="7"/>
                      <a:pt x="26" y="7"/>
                    </a:cubicBezTo>
                    <a:cubicBezTo>
                      <a:pt x="26" y="0"/>
                      <a:pt x="26" y="0"/>
                      <a:pt x="26" y="0"/>
                    </a:cubicBezTo>
                    <a:cubicBezTo>
                      <a:pt x="31" y="0"/>
                      <a:pt x="31" y="0"/>
                      <a:pt x="31" y="0"/>
                    </a:cubicBezTo>
                    <a:cubicBezTo>
                      <a:pt x="31" y="7"/>
                      <a:pt x="31" y="7"/>
                      <a:pt x="31" y="7"/>
                    </a:cubicBezTo>
                    <a:cubicBezTo>
                      <a:pt x="37" y="8"/>
                      <a:pt x="42" y="9"/>
                      <a:pt x="45" y="12"/>
                    </a:cubicBezTo>
                    <a:cubicBezTo>
                      <a:pt x="52" y="16"/>
                      <a:pt x="55" y="22"/>
                      <a:pt x="55" y="31"/>
                    </a:cubicBezTo>
                    <a:cubicBezTo>
                      <a:pt x="40" y="31"/>
                      <a:pt x="40" y="31"/>
                      <a:pt x="40" y="31"/>
                    </a:cubicBezTo>
                    <a:cubicBezTo>
                      <a:pt x="40" y="28"/>
                      <a:pt x="40" y="25"/>
                      <a:pt x="39" y="24"/>
                    </a:cubicBezTo>
                    <a:cubicBezTo>
                      <a:pt x="37" y="21"/>
                      <a:pt x="35" y="20"/>
                      <a:pt x="31" y="19"/>
                    </a:cubicBezTo>
                    <a:cubicBezTo>
                      <a:pt x="31" y="41"/>
                      <a:pt x="31" y="41"/>
                      <a:pt x="31" y="41"/>
                    </a:cubicBezTo>
                    <a:cubicBezTo>
                      <a:pt x="40" y="44"/>
                      <a:pt x="46" y="46"/>
                      <a:pt x="49" y="49"/>
                    </a:cubicBezTo>
                    <a:cubicBezTo>
                      <a:pt x="54" y="53"/>
                      <a:pt x="56" y="58"/>
                      <a:pt x="56" y="65"/>
                    </a:cubicBezTo>
                    <a:cubicBezTo>
                      <a:pt x="56" y="75"/>
                      <a:pt x="53" y="81"/>
                      <a:pt x="46" y="86"/>
                    </a:cubicBezTo>
                    <a:cubicBezTo>
                      <a:pt x="42" y="88"/>
                      <a:pt x="37" y="90"/>
                      <a:pt x="31" y="90"/>
                    </a:cubicBezTo>
                    <a:lnTo>
                      <a:pt x="31" y="101"/>
                    </a:lnTo>
                    <a:close/>
                    <a:moveTo>
                      <a:pt x="26" y="19"/>
                    </a:moveTo>
                    <a:cubicBezTo>
                      <a:pt x="22" y="20"/>
                      <a:pt x="20" y="20"/>
                      <a:pt x="18" y="22"/>
                    </a:cubicBezTo>
                    <a:cubicBezTo>
                      <a:pt x="17" y="24"/>
                      <a:pt x="16" y="26"/>
                      <a:pt x="16" y="29"/>
                    </a:cubicBezTo>
                    <a:cubicBezTo>
                      <a:pt x="16" y="32"/>
                      <a:pt x="17" y="34"/>
                      <a:pt x="20" y="36"/>
                    </a:cubicBezTo>
                    <a:cubicBezTo>
                      <a:pt x="21" y="37"/>
                      <a:pt x="23" y="38"/>
                      <a:pt x="26" y="39"/>
                    </a:cubicBezTo>
                    <a:lnTo>
                      <a:pt x="26" y="19"/>
                    </a:lnTo>
                    <a:close/>
                    <a:moveTo>
                      <a:pt x="31" y="78"/>
                    </a:moveTo>
                    <a:cubicBezTo>
                      <a:pt x="34" y="77"/>
                      <a:pt x="36" y="77"/>
                      <a:pt x="37" y="76"/>
                    </a:cubicBezTo>
                    <a:cubicBezTo>
                      <a:pt x="40" y="74"/>
                      <a:pt x="41" y="71"/>
                      <a:pt x="41" y="67"/>
                    </a:cubicBezTo>
                    <a:cubicBezTo>
                      <a:pt x="41" y="64"/>
                      <a:pt x="40" y="61"/>
                      <a:pt x="38" y="59"/>
                    </a:cubicBezTo>
                    <a:cubicBezTo>
                      <a:pt x="36" y="58"/>
                      <a:pt x="34" y="57"/>
                      <a:pt x="31" y="56"/>
                    </a:cubicBezTo>
                    <a:lnTo>
                      <a:pt x="31" y="78"/>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176"/>
            <p:cNvGrpSpPr/>
            <p:nvPr/>
          </p:nvGrpSpPr>
          <p:grpSpPr>
            <a:xfrm rot="755585">
              <a:off x="180291" y="1905559"/>
              <a:ext cx="1450975" cy="731838"/>
              <a:chOff x="341313" y="1501775"/>
              <a:chExt cx="1450975" cy="731838"/>
            </a:xfrm>
            <a:effectLst>
              <a:outerShdw blurRad="25400" dist="12700" dir="16200000" rotWithShape="0">
                <a:prstClr val="black">
                  <a:alpha val="20000"/>
                </a:prstClr>
              </a:outerShdw>
            </a:effectLst>
          </p:grpSpPr>
          <p:sp>
            <p:nvSpPr>
              <p:cNvPr id="45" name="Oval 94"/>
              <p:cNvSpPr>
                <a:spLocks noChangeArrowheads="1"/>
              </p:cNvSpPr>
              <p:nvPr/>
            </p:nvSpPr>
            <p:spPr bwMode="auto">
              <a:xfrm rot="416596">
                <a:off x="919163" y="1722438"/>
                <a:ext cx="506412" cy="511175"/>
              </a:xfrm>
              <a:prstGeom prst="ellipse">
                <a:avLst/>
              </a:pr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95"/>
              <p:cNvSpPr>
                <a:spLocks noEditPoints="1"/>
              </p:cNvSpPr>
              <p:nvPr/>
            </p:nvSpPr>
            <p:spPr bwMode="auto">
              <a:xfrm rot="416596">
                <a:off x="1065213" y="1787525"/>
                <a:ext cx="212725" cy="381000"/>
              </a:xfrm>
              <a:custGeom>
                <a:avLst/>
                <a:gdLst>
                  <a:gd name="T0" fmla="*/ 31 w 57"/>
                  <a:gd name="T1" fmla="*/ 102 h 102"/>
                  <a:gd name="T2" fmla="*/ 26 w 57"/>
                  <a:gd name="T3" fmla="*/ 102 h 102"/>
                  <a:gd name="T4" fmla="*/ 26 w 57"/>
                  <a:gd name="T5" fmla="*/ 91 h 102"/>
                  <a:gd name="T6" fmla="*/ 10 w 57"/>
                  <a:gd name="T7" fmla="*/ 86 h 102"/>
                  <a:gd name="T8" fmla="*/ 0 w 57"/>
                  <a:gd name="T9" fmla="*/ 64 h 102"/>
                  <a:gd name="T10" fmla="*/ 15 w 57"/>
                  <a:gd name="T11" fmla="*/ 64 h 102"/>
                  <a:gd name="T12" fmla="*/ 17 w 57"/>
                  <a:gd name="T13" fmla="*/ 73 h 102"/>
                  <a:gd name="T14" fmla="*/ 26 w 57"/>
                  <a:gd name="T15" fmla="*/ 78 h 102"/>
                  <a:gd name="T16" fmla="*/ 26 w 57"/>
                  <a:gd name="T17" fmla="*/ 54 h 102"/>
                  <a:gd name="T18" fmla="*/ 21 w 57"/>
                  <a:gd name="T19" fmla="*/ 53 h 102"/>
                  <a:gd name="T20" fmla="*/ 6 w 57"/>
                  <a:gd name="T21" fmla="*/ 44 h 102"/>
                  <a:gd name="T22" fmla="*/ 2 w 57"/>
                  <a:gd name="T23" fmla="*/ 31 h 102"/>
                  <a:gd name="T24" fmla="*/ 4 w 57"/>
                  <a:gd name="T25" fmla="*/ 21 h 102"/>
                  <a:gd name="T26" fmla="*/ 8 w 57"/>
                  <a:gd name="T27" fmla="*/ 14 h 102"/>
                  <a:gd name="T28" fmla="*/ 17 w 57"/>
                  <a:gd name="T29" fmla="*/ 9 h 102"/>
                  <a:gd name="T30" fmla="*/ 26 w 57"/>
                  <a:gd name="T31" fmla="*/ 7 h 102"/>
                  <a:gd name="T32" fmla="*/ 26 w 57"/>
                  <a:gd name="T33" fmla="*/ 0 h 102"/>
                  <a:gd name="T34" fmla="*/ 31 w 57"/>
                  <a:gd name="T35" fmla="*/ 0 h 102"/>
                  <a:gd name="T36" fmla="*/ 31 w 57"/>
                  <a:gd name="T37" fmla="*/ 7 h 102"/>
                  <a:gd name="T38" fmla="*/ 46 w 57"/>
                  <a:gd name="T39" fmla="*/ 12 h 102"/>
                  <a:gd name="T40" fmla="*/ 55 w 57"/>
                  <a:gd name="T41" fmla="*/ 31 h 102"/>
                  <a:gd name="T42" fmla="*/ 41 w 57"/>
                  <a:gd name="T43" fmla="*/ 31 h 102"/>
                  <a:gd name="T44" fmla="*/ 39 w 57"/>
                  <a:gd name="T45" fmla="*/ 24 h 102"/>
                  <a:gd name="T46" fmla="*/ 31 w 57"/>
                  <a:gd name="T47" fmla="*/ 20 h 102"/>
                  <a:gd name="T48" fmla="*/ 31 w 57"/>
                  <a:gd name="T49" fmla="*/ 41 h 102"/>
                  <a:gd name="T50" fmla="*/ 49 w 57"/>
                  <a:gd name="T51" fmla="*/ 49 h 102"/>
                  <a:gd name="T52" fmla="*/ 57 w 57"/>
                  <a:gd name="T53" fmla="*/ 65 h 102"/>
                  <a:gd name="T54" fmla="*/ 46 w 57"/>
                  <a:gd name="T55" fmla="*/ 86 h 102"/>
                  <a:gd name="T56" fmla="*/ 31 w 57"/>
                  <a:gd name="T57" fmla="*/ 90 h 102"/>
                  <a:gd name="T58" fmla="*/ 31 w 57"/>
                  <a:gd name="T59" fmla="*/ 102 h 102"/>
                  <a:gd name="T60" fmla="*/ 26 w 57"/>
                  <a:gd name="T61" fmla="*/ 20 h 102"/>
                  <a:gd name="T62" fmla="*/ 19 w 57"/>
                  <a:gd name="T63" fmla="*/ 22 h 102"/>
                  <a:gd name="T64" fmla="*/ 16 w 57"/>
                  <a:gd name="T65" fmla="*/ 29 h 102"/>
                  <a:gd name="T66" fmla="*/ 20 w 57"/>
                  <a:gd name="T67" fmla="*/ 36 h 102"/>
                  <a:gd name="T68" fmla="*/ 26 w 57"/>
                  <a:gd name="T69" fmla="*/ 39 h 102"/>
                  <a:gd name="T70" fmla="*/ 26 w 57"/>
                  <a:gd name="T71" fmla="*/ 20 h 102"/>
                  <a:gd name="T72" fmla="*/ 31 w 57"/>
                  <a:gd name="T73" fmla="*/ 78 h 102"/>
                  <a:gd name="T74" fmla="*/ 38 w 57"/>
                  <a:gd name="T75" fmla="*/ 76 h 102"/>
                  <a:gd name="T76" fmla="*/ 41 w 57"/>
                  <a:gd name="T77" fmla="*/ 67 h 102"/>
                  <a:gd name="T78" fmla="*/ 38 w 57"/>
                  <a:gd name="T79" fmla="*/ 60 h 102"/>
                  <a:gd name="T80" fmla="*/ 31 w 57"/>
                  <a:gd name="T81" fmla="*/ 56 h 102"/>
                  <a:gd name="T82" fmla="*/ 31 w 57"/>
                  <a:gd name="T83"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102">
                    <a:moveTo>
                      <a:pt x="31" y="102"/>
                    </a:moveTo>
                    <a:cubicBezTo>
                      <a:pt x="26" y="102"/>
                      <a:pt x="26" y="102"/>
                      <a:pt x="26" y="102"/>
                    </a:cubicBezTo>
                    <a:cubicBezTo>
                      <a:pt x="26" y="91"/>
                      <a:pt x="26" y="91"/>
                      <a:pt x="26" y="91"/>
                    </a:cubicBezTo>
                    <a:cubicBezTo>
                      <a:pt x="19" y="90"/>
                      <a:pt x="13" y="88"/>
                      <a:pt x="10" y="86"/>
                    </a:cubicBezTo>
                    <a:cubicBezTo>
                      <a:pt x="3" y="82"/>
                      <a:pt x="0" y="74"/>
                      <a:pt x="0" y="64"/>
                    </a:cubicBezTo>
                    <a:cubicBezTo>
                      <a:pt x="15" y="64"/>
                      <a:pt x="15" y="64"/>
                      <a:pt x="15" y="64"/>
                    </a:cubicBezTo>
                    <a:cubicBezTo>
                      <a:pt x="16" y="69"/>
                      <a:pt x="16" y="72"/>
                      <a:pt x="17" y="73"/>
                    </a:cubicBezTo>
                    <a:cubicBezTo>
                      <a:pt x="19" y="76"/>
                      <a:pt x="22" y="77"/>
                      <a:pt x="26" y="78"/>
                    </a:cubicBezTo>
                    <a:cubicBezTo>
                      <a:pt x="26" y="54"/>
                      <a:pt x="26" y="54"/>
                      <a:pt x="26" y="54"/>
                    </a:cubicBezTo>
                    <a:cubicBezTo>
                      <a:pt x="21" y="53"/>
                      <a:pt x="21" y="53"/>
                      <a:pt x="21" y="53"/>
                    </a:cubicBezTo>
                    <a:cubicBezTo>
                      <a:pt x="14" y="51"/>
                      <a:pt x="9" y="48"/>
                      <a:pt x="6" y="44"/>
                    </a:cubicBezTo>
                    <a:cubicBezTo>
                      <a:pt x="3" y="41"/>
                      <a:pt x="2" y="36"/>
                      <a:pt x="2" y="31"/>
                    </a:cubicBezTo>
                    <a:cubicBezTo>
                      <a:pt x="2" y="27"/>
                      <a:pt x="3" y="24"/>
                      <a:pt x="4" y="21"/>
                    </a:cubicBezTo>
                    <a:cubicBezTo>
                      <a:pt x="5" y="19"/>
                      <a:pt x="6" y="16"/>
                      <a:pt x="8" y="14"/>
                    </a:cubicBezTo>
                    <a:cubicBezTo>
                      <a:pt x="11" y="11"/>
                      <a:pt x="14" y="10"/>
                      <a:pt x="17" y="9"/>
                    </a:cubicBezTo>
                    <a:cubicBezTo>
                      <a:pt x="19" y="8"/>
                      <a:pt x="22" y="8"/>
                      <a:pt x="26" y="7"/>
                    </a:cubicBezTo>
                    <a:cubicBezTo>
                      <a:pt x="26" y="0"/>
                      <a:pt x="26" y="0"/>
                      <a:pt x="26" y="0"/>
                    </a:cubicBezTo>
                    <a:cubicBezTo>
                      <a:pt x="31" y="0"/>
                      <a:pt x="31" y="0"/>
                      <a:pt x="31" y="0"/>
                    </a:cubicBezTo>
                    <a:cubicBezTo>
                      <a:pt x="31" y="7"/>
                      <a:pt x="31" y="7"/>
                      <a:pt x="31" y="7"/>
                    </a:cubicBezTo>
                    <a:cubicBezTo>
                      <a:pt x="37" y="8"/>
                      <a:pt x="42" y="9"/>
                      <a:pt x="46" y="12"/>
                    </a:cubicBezTo>
                    <a:cubicBezTo>
                      <a:pt x="52" y="16"/>
                      <a:pt x="55" y="22"/>
                      <a:pt x="55" y="31"/>
                    </a:cubicBezTo>
                    <a:cubicBezTo>
                      <a:pt x="41" y="31"/>
                      <a:pt x="41" y="31"/>
                      <a:pt x="41" y="31"/>
                    </a:cubicBezTo>
                    <a:cubicBezTo>
                      <a:pt x="40" y="28"/>
                      <a:pt x="40" y="25"/>
                      <a:pt x="39" y="24"/>
                    </a:cubicBezTo>
                    <a:cubicBezTo>
                      <a:pt x="38" y="21"/>
                      <a:pt x="35" y="20"/>
                      <a:pt x="31" y="20"/>
                    </a:cubicBezTo>
                    <a:cubicBezTo>
                      <a:pt x="31" y="41"/>
                      <a:pt x="31" y="41"/>
                      <a:pt x="31" y="41"/>
                    </a:cubicBezTo>
                    <a:cubicBezTo>
                      <a:pt x="40" y="44"/>
                      <a:pt x="46" y="47"/>
                      <a:pt x="49" y="49"/>
                    </a:cubicBezTo>
                    <a:cubicBezTo>
                      <a:pt x="54" y="53"/>
                      <a:pt x="57" y="58"/>
                      <a:pt x="57" y="65"/>
                    </a:cubicBezTo>
                    <a:cubicBezTo>
                      <a:pt x="57" y="75"/>
                      <a:pt x="53" y="82"/>
                      <a:pt x="46" y="86"/>
                    </a:cubicBezTo>
                    <a:cubicBezTo>
                      <a:pt x="42" y="89"/>
                      <a:pt x="37" y="90"/>
                      <a:pt x="31" y="90"/>
                    </a:cubicBezTo>
                    <a:lnTo>
                      <a:pt x="31" y="102"/>
                    </a:lnTo>
                    <a:close/>
                    <a:moveTo>
                      <a:pt x="26" y="20"/>
                    </a:moveTo>
                    <a:cubicBezTo>
                      <a:pt x="23" y="20"/>
                      <a:pt x="20" y="21"/>
                      <a:pt x="19" y="22"/>
                    </a:cubicBezTo>
                    <a:cubicBezTo>
                      <a:pt x="17" y="24"/>
                      <a:pt x="16" y="26"/>
                      <a:pt x="16" y="29"/>
                    </a:cubicBezTo>
                    <a:cubicBezTo>
                      <a:pt x="16" y="32"/>
                      <a:pt x="18" y="35"/>
                      <a:pt x="20" y="36"/>
                    </a:cubicBezTo>
                    <a:cubicBezTo>
                      <a:pt x="21" y="38"/>
                      <a:pt x="23" y="38"/>
                      <a:pt x="26" y="39"/>
                    </a:cubicBezTo>
                    <a:lnTo>
                      <a:pt x="26" y="20"/>
                    </a:lnTo>
                    <a:close/>
                    <a:moveTo>
                      <a:pt x="31" y="78"/>
                    </a:moveTo>
                    <a:cubicBezTo>
                      <a:pt x="34" y="78"/>
                      <a:pt x="36" y="77"/>
                      <a:pt x="38" y="76"/>
                    </a:cubicBezTo>
                    <a:cubicBezTo>
                      <a:pt x="40" y="74"/>
                      <a:pt x="41" y="71"/>
                      <a:pt x="41" y="67"/>
                    </a:cubicBezTo>
                    <a:cubicBezTo>
                      <a:pt x="41" y="64"/>
                      <a:pt x="40" y="61"/>
                      <a:pt x="38" y="60"/>
                    </a:cubicBezTo>
                    <a:cubicBezTo>
                      <a:pt x="37" y="58"/>
                      <a:pt x="34" y="57"/>
                      <a:pt x="31" y="56"/>
                    </a:cubicBezTo>
                    <a:lnTo>
                      <a:pt x="31" y="78"/>
                    </a:lnTo>
                    <a:close/>
                  </a:path>
                </a:pathLst>
              </a:cu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96"/>
              <p:cNvSpPr>
                <a:spLocks/>
              </p:cNvSpPr>
              <p:nvPr/>
            </p:nvSpPr>
            <p:spPr bwMode="auto">
              <a:xfrm rot="416596">
                <a:off x="341313" y="1501775"/>
                <a:ext cx="1450975" cy="731838"/>
              </a:xfrm>
              <a:custGeom>
                <a:avLst/>
                <a:gdLst>
                  <a:gd name="T0" fmla="*/ 914 w 914"/>
                  <a:gd name="T1" fmla="*/ 458 h 461"/>
                  <a:gd name="T2" fmla="*/ 0 w 914"/>
                  <a:gd name="T3" fmla="*/ 461 h 461"/>
                  <a:gd name="T4" fmla="*/ 0 w 914"/>
                  <a:gd name="T5" fmla="*/ 2 h 461"/>
                  <a:gd name="T6" fmla="*/ 914 w 914"/>
                  <a:gd name="T7" fmla="*/ 0 h 461"/>
                  <a:gd name="T8" fmla="*/ 914 w 914"/>
                  <a:gd name="T9" fmla="*/ 458 h 461"/>
                </a:gdLst>
                <a:ahLst/>
                <a:cxnLst>
                  <a:cxn ang="0">
                    <a:pos x="T0" y="T1"/>
                  </a:cxn>
                  <a:cxn ang="0">
                    <a:pos x="T2" y="T3"/>
                  </a:cxn>
                  <a:cxn ang="0">
                    <a:pos x="T4" y="T5"/>
                  </a:cxn>
                  <a:cxn ang="0">
                    <a:pos x="T6" y="T7"/>
                  </a:cxn>
                  <a:cxn ang="0">
                    <a:pos x="T8" y="T9"/>
                  </a:cxn>
                </a:cxnLst>
                <a:rect l="0" t="0" r="r" b="b"/>
                <a:pathLst>
                  <a:path w="914" h="461">
                    <a:moveTo>
                      <a:pt x="914" y="458"/>
                    </a:moveTo>
                    <a:lnTo>
                      <a:pt x="0" y="461"/>
                    </a:lnTo>
                    <a:lnTo>
                      <a:pt x="0" y="2"/>
                    </a:lnTo>
                    <a:lnTo>
                      <a:pt x="914" y="0"/>
                    </a:lnTo>
                    <a:lnTo>
                      <a:pt x="914" y="458"/>
                    </a:lnTo>
                    <a:close/>
                  </a:path>
                </a:pathLst>
              </a:custGeom>
              <a:solidFill>
                <a:schemeClr val="accent1"/>
              </a:solidFill>
              <a:ln>
                <a:noFill/>
              </a:ln>
              <a:effectLst>
                <a:outerShdw blurRad="25400" dist="127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97"/>
              <p:cNvSpPr>
                <a:spLocks/>
              </p:cNvSpPr>
              <p:nvPr/>
            </p:nvSpPr>
            <p:spPr bwMode="auto">
              <a:xfrm rot="416596">
                <a:off x="427038" y="1584325"/>
                <a:ext cx="1279525" cy="566738"/>
              </a:xfrm>
              <a:custGeom>
                <a:avLst/>
                <a:gdLst>
                  <a:gd name="T0" fmla="*/ 341 w 341"/>
                  <a:gd name="T1" fmla="*/ 106 h 151"/>
                  <a:gd name="T2" fmla="*/ 341 w 341"/>
                  <a:gd name="T3" fmla="*/ 45 h 151"/>
                  <a:gd name="T4" fmla="*/ 299 w 341"/>
                  <a:gd name="T5" fmla="*/ 0 h 151"/>
                  <a:gd name="T6" fmla="*/ 41 w 341"/>
                  <a:gd name="T7" fmla="*/ 0 h 151"/>
                  <a:gd name="T8" fmla="*/ 0 w 341"/>
                  <a:gd name="T9" fmla="*/ 45 h 151"/>
                  <a:gd name="T10" fmla="*/ 0 w 341"/>
                  <a:gd name="T11" fmla="*/ 106 h 151"/>
                  <a:gd name="T12" fmla="*/ 41 w 341"/>
                  <a:gd name="T13" fmla="*/ 151 h 151"/>
                  <a:gd name="T14" fmla="*/ 299 w 341"/>
                  <a:gd name="T15" fmla="*/ 151 h 151"/>
                  <a:gd name="T16" fmla="*/ 341 w 341"/>
                  <a:gd name="T17"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151">
                    <a:moveTo>
                      <a:pt x="341" y="106"/>
                    </a:moveTo>
                    <a:cubicBezTo>
                      <a:pt x="341" y="45"/>
                      <a:pt x="341" y="45"/>
                      <a:pt x="341" y="45"/>
                    </a:cubicBezTo>
                    <a:cubicBezTo>
                      <a:pt x="318" y="42"/>
                      <a:pt x="300" y="23"/>
                      <a:pt x="299" y="0"/>
                    </a:cubicBezTo>
                    <a:cubicBezTo>
                      <a:pt x="41" y="0"/>
                      <a:pt x="41" y="0"/>
                      <a:pt x="41" y="0"/>
                    </a:cubicBezTo>
                    <a:cubicBezTo>
                      <a:pt x="40" y="23"/>
                      <a:pt x="22" y="42"/>
                      <a:pt x="0" y="45"/>
                    </a:cubicBezTo>
                    <a:cubicBezTo>
                      <a:pt x="0" y="106"/>
                      <a:pt x="0" y="106"/>
                      <a:pt x="0" y="106"/>
                    </a:cubicBezTo>
                    <a:cubicBezTo>
                      <a:pt x="22" y="109"/>
                      <a:pt x="40" y="128"/>
                      <a:pt x="41" y="151"/>
                    </a:cubicBezTo>
                    <a:cubicBezTo>
                      <a:pt x="299" y="151"/>
                      <a:pt x="299" y="151"/>
                      <a:pt x="299" y="151"/>
                    </a:cubicBezTo>
                    <a:cubicBezTo>
                      <a:pt x="300" y="128"/>
                      <a:pt x="318" y="109"/>
                      <a:pt x="341" y="106"/>
                    </a:cubicBez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98"/>
              <p:cNvSpPr>
                <a:spLocks/>
              </p:cNvSpPr>
              <p:nvPr/>
            </p:nvSpPr>
            <p:spPr bwMode="auto">
              <a:xfrm rot="416596">
                <a:off x="809625" y="1614488"/>
                <a:ext cx="509587" cy="506413"/>
              </a:xfrm>
              <a:custGeom>
                <a:avLst/>
                <a:gdLst>
                  <a:gd name="T0" fmla="*/ 136 w 136"/>
                  <a:gd name="T1" fmla="*/ 67 h 135"/>
                  <a:gd name="T2" fmla="*/ 68 w 136"/>
                  <a:gd name="T3" fmla="*/ 135 h 135"/>
                  <a:gd name="T4" fmla="*/ 0 w 136"/>
                  <a:gd name="T5" fmla="*/ 68 h 135"/>
                  <a:gd name="T6" fmla="*/ 68 w 136"/>
                  <a:gd name="T7" fmla="*/ 0 h 135"/>
                  <a:gd name="T8" fmla="*/ 136 w 136"/>
                  <a:gd name="T9" fmla="*/ 67 h 135"/>
                </a:gdLst>
                <a:ahLst/>
                <a:cxnLst>
                  <a:cxn ang="0">
                    <a:pos x="T0" y="T1"/>
                  </a:cxn>
                  <a:cxn ang="0">
                    <a:pos x="T2" y="T3"/>
                  </a:cxn>
                  <a:cxn ang="0">
                    <a:pos x="T4" y="T5"/>
                  </a:cxn>
                  <a:cxn ang="0">
                    <a:pos x="T6" y="T7"/>
                  </a:cxn>
                  <a:cxn ang="0">
                    <a:pos x="T8" y="T9"/>
                  </a:cxn>
                </a:cxnLst>
                <a:rect l="0" t="0" r="r" b="b"/>
                <a:pathLst>
                  <a:path w="136" h="135">
                    <a:moveTo>
                      <a:pt x="136" y="67"/>
                    </a:moveTo>
                    <a:cubicBezTo>
                      <a:pt x="136" y="105"/>
                      <a:pt x="106" y="135"/>
                      <a:pt x="68" y="135"/>
                    </a:cubicBezTo>
                    <a:cubicBezTo>
                      <a:pt x="31" y="135"/>
                      <a:pt x="0" y="105"/>
                      <a:pt x="0" y="68"/>
                    </a:cubicBezTo>
                    <a:cubicBezTo>
                      <a:pt x="0" y="30"/>
                      <a:pt x="31" y="0"/>
                      <a:pt x="68" y="0"/>
                    </a:cubicBezTo>
                    <a:cubicBezTo>
                      <a:pt x="106" y="0"/>
                      <a:pt x="136" y="30"/>
                      <a:pt x="136"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99"/>
              <p:cNvSpPr>
                <a:spLocks noEditPoints="1"/>
              </p:cNvSpPr>
              <p:nvPr/>
            </p:nvSpPr>
            <p:spPr bwMode="auto">
              <a:xfrm rot="416596">
                <a:off x="960438" y="1677988"/>
                <a:ext cx="209550" cy="379413"/>
              </a:xfrm>
              <a:custGeom>
                <a:avLst/>
                <a:gdLst>
                  <a:gd name="T0" fmla="*/ 31 w 56"/>
                  <a:gd name="T1" fmla="*/ 101 h 101"/>
                  <a:gd name="T2" fmla="*/ 26 w 56"/>
                  <a:gd name="T3" fmla="*/ 101 h 101"/>
                  <a:gd name="T4" fmla="*/ 26 w 56"/>
                  <a:gd name="T5" fmla="*/ 90 h 101"/>
                  <a:gd name="T6" fmla="*/ 9 w 56"/>
                  <a:gd name="T7" fmla="*/ 86 h 101"/>
                  <a:gd name="T8" fmla="*/ 0 w 56"/>
                  <a:gd name="T9" fmla="*/ 64 h 101"/>
                  <a:gd name="T10" fmla="*/ 15 w 56"/>
                  <a:gd name="T11" fmla="*/ 64 h 101"/>
                  <a:gd name="T12" fmla="*/ 17 w 56"/>
                  <a:gd name="T13" fmla="*/ 73 h 101"/>
                  <a:gd name="T14" fmla="*/ 26 w 56"/>
                  <a:gd name="T15" fmla="*/ 78 h 101"/>
                  <a:gd name="T16" fmla="*/ 26 w 56"/>
                  <a:gd name="T17" fmla="*/ 54 h 101"/>
                  <a:gd name="T18" fmla="*/ 21 w 56"/>
                  <a:gd name="T19" fmla="*/ 53 h 101"/>
                  <a:gd name="T20" fmla="*/ 6 w 56"/>
                  <a:gd name="T21" fmla="*/ 44 h 101"/>
                  <a:gd name="T22" fmla="*/ 2 w 56"/>
                  <a:gd name="T23" fmla="*/ 31 h 101"/>
                  <a:gd name="T24" fmla="*/ 3 w 56"/>
                  <a:gd name="T25" fmla="*/ 21 h 101"/>
                  <a:gd name="T26" fmla="*/ 8 w 56"/>
                  <a:gd name="T27" fmla="*/ 14 h 101"/>
                  <a:gd name="T28" fmla="*/ 17 w 56"/>
                  <a:gd name="T29" fmla="*/ 8 h 101"/>
                  <a:gd name="T30" fmla="*/ 26 w 56"/>
                  <a:gd name="T31" fmla="*/ 7 h 101"/>
                  <a:gd name="T32" fmla="*/ 26 w 56"/>
                  <a:gd name="T33" fmla="*/ 0 h 101"/>
                  <a:gd name="T34" fmla="*/ 31 w 56"/>
                  <a:gd name="T35" fmla="*/ 0 h 101"/>
                  <a:gd name="T36" fmla="*/ 31 w 56"/>
                  <a:gd name="T37" fmla="*/ 7 h 101"/>
                  <a:gd name="T38" fmla="*/ 45 w 56"/>
                  <a:gd name="T39" fmla="*/ 12 h 101"/>
                  <a:gd name="T40" fmla="*/ 55 w 56"/>
                  <a:gd name="T41" fmla="*/ 31 h 101"/>
                  <a:gd name="T42" fmla="*/ 40 w 56"/>
                  <a:gd name="T43" fmla="*/ 31 h 101"/>
                  <a:gd name="T44" fmla="*/ 39 w 56"/>
                  <a:gd name="T45" fmla="*/ 24 h 101"/>
                  <a:gd name="T46" fmla="*/ 31 w 56"/>
                  <a:gd name="T47" fmla="*/ 19 h 101"/>
                  <a:gd name="T48" fmla="*/ 31 w 56"/>
                  <a:gd name="T49" fmla="*/ 41 h 101"/>
                  <a:gd name="T50" fmla="*/ 49 w 56"/>
                  <a:gd name="T51" fmla="*/ 49 h 101"/>
                  <a:gd name="T52" fmla="*/ 56 w 56"/>
                  <a:gd name="T53" fmla="*/ 65 h 101"/>
                  <a:gd name="T54" fmla="*/ 46 w 56"/>
                  <a:gd name="T55" fmla="*/ 86 h 101"/>
                  <a:gd name="T56" fmla="*/ 31 w 56"/>
                  <a:gd name="T57" fmla="*/ 90 h 101"/>
                  <a:gd name="T58" fmla="*/ 31 w 56"/>
                  <a:gd name="T59" fmla="*/ 101 h 101"/>
                  <a:gd name="T60" fmla="*/ 26 w 56"/>
                  <a:gd name="T61" fmla="*/ 19 h 101"/>
                  <a:gd name="T62" fmla="*/ 18 w 56"/>
                  <a:gd name="T63" fmla="*/ 22 h 101"/>
                  <a:gd name="T64" fmla="*/ 16 w 56"/>
                  <a:gd name="T65" fmla="*/ 29 h 101"/>
                  <a:gd name="T66" fmla="*/ 20 w 56"/>
                  <a:gd name="T67" fmla="*/ 36 h 101"/>
                  <a:gd name="T68" fmla="*/ 26 w 56"/>
                  <a:gd name="T69" fmla="*/ 39 h 101"/>
                  <a:gd name="T70" fmla="*/ 26 w 56"/>
                  <a:gd name="T71" fmla="*/ 19 h 101"/>
                  <a:gd name="T72" fmla="*/ 31 w 56"/>
                  <a:gd name="T73" fmla="*/ 78 h 101"/>
                  <a:gd name="T74" fmla="*/ 37 w 56"/>
                  <a:gd name="T75" fmla="*/ 76 h 101"/>
                  <a:gd name="T76" fmla="*/ 41 w 56"/>
                  <a:gd name="T77" fmla="*/ 67 h 101"/>
                  <a:gd name="T78" fmla="*/ 38 w 56"/>
                  <a:gd name="T79" fmla="*/ 59 h 101"/>
                  <a:gd name="T80" fmla="*/ 31 w 56"/>
                  <a:gd name="T81" fmla="*/ 56 h 101"/>
                  <a:gd name="T82" fmla="*/ 31 w 56"/>
                  <a:gd name="T8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1">
                    <a:moveTo>
                      <a:pt x="31" y="101"/>
                    </a:moveTo>
                    <a:cubicBezTo>
                      <a:pt x="26" y="101"/>
                      <a:pt x="26" y="101"/>
                      <a:pt x="26" y="101"/>
                    </a:cubicBezTo>
                    <a:cubicBezTo>
                      <a:pt x="26" y="90"/>
                      <a:pt x="26" y="90"/>
                      <a:pt x="26" y="90"/>
                    </a:cubicBezTo>
                    <a:cubicBezTo>
                      <a:pt x="18" y="90"/>
                      <a:pt x="13" y="88"/>
                      <a:pt x="9" y="86"/>
                    </a:cubicBezTo>
                    <a:cubicBezTo>
                      <a:pt x="3" y="81"/>
                      <a:pt x="0" y="74"/>
                      <a:pt x="0" y="64"/>
                    </a:cubicBezTo>
                    <a:cubicBezTo>
                      <a:pt x="15" y="64"/>
                      <a:pt x="15" y="64"/>
                      <a:pt x="15" y="64"/>
                    </a:cubicBezTo>
                    <a:cubicBezTo>
                      <a:pt x="15" y="68"/>
                      <a:pt x="16" y="71"/>
                      <a:pt x="17" y="73"/>
                    </a:cubicBezTo>
                    <a:cubicBezTo>
                      <a:pt x="19" y="76"/>
                      <a:pt x="21" y="77"/>
                      <a:pt x="26" y="78"/>
                    </a:cubicBezTo>
                    <a:cubicBezTo>
                      <a:pt x="26" y="54"/>
                      <a:pt x="26" y="54"/>
                      <a:pt x="26" y="54"/>
                    </a:cubicBezTo>
                    <a:cubicBezTo>
                      <a:pt x="21" y="53"/>
                      <a:pt x="21" y="53"/>
                      <a:pt x="21" y="53"/>
                    </a:cubicBezTo>
                    <a:cubicBezTo>
                      <a:pt x="14" y="51"/>
                      <a:pt x="9" y="48"/>
                      <a:pt x="6" y="44"/>
                    </a:cubicBezTo>
                    <a:cubicBezTo>
                      <a:pt x="3" y="40"/>
                      <a:pt x="2" y="36"/>
                      <a:pt x="2" y="31"/>
                    </a:cubicBezTo>
                    <a:cubicBezTo>
                      <a:pt x="2" y="27"/>
                      <a:pt x="2" y="24"/>
                      <a:pt x="3" y="21"/>
                    </a:cubicBezTo>
                    <a:cubicBezTo>
                      <a:pt x="5" y="18"/>
                      <a:pt x="6" y="16"/>
                      <a:pt x="8" y="14"/>
                    </a:cubicBezTo>
                    <a:cubicBezTo>
                      <a:pt x="11" y="11"/>
                      <a:pt x="14" y="9"/>
                      <a:pt x="17" y="8"/>
                    </a:cubicBezTo>
                    <a:cubicBezTo>
                      <a:pt x="19" y="8"/>
                      <a:pt x="22" y="7"/>
                      <a:pt x="26" y="7"/>
                    </a:cubicBezTo>
                    <a:cubicBezTo>
                      <a:pt x="26" y="0"/>
                      <a:pt x="26" y="0"/>
                      <a:pt x="26" y="0"/>
                    </a:cubicBezTo>
                    <a:cubicBezTo>
                      <a:pt x="31" y="0"/>
                      <a:pt x="31" y="0"/>
                      <a:pt x="31" y="0"/>
                    </a:cubicBezTo>
                    <a:cubicBezTo>
                      <a:pt x="31" y="7"/>
                      <a:pt x="31" y="7"/>
                      <a:pt x="31" y="7"/>
                    </a:cubicBezTo>
                    <a:cubicBezTo>
                      <a:pt x="37" y="8"/>
                      <a:pt x="42" y="9"/>
                      <a:pt x="45" y="12"/>
                    </a:cubicBezTo>
                    <a:cubicBezTo>
                      <a:pt x="52" y="16"/>
                      <a:pt x="55" y="22"/>
                      <a:pt x="55" y="31"/>
                    </a:cubicBezTo>
                    <a:cubicBezTo>
                      <a:pt x="40" y="31"/>
                      <a:pt x="40" y="31"/>
                      <a:pt x="40" y="31"/>
                    </a:cubicBezTo>
                    <a:cubicBezTo>
                      <a:pt x="40" y="28"/>
                      <a:pt x="40" y="25"/>
                      <a:pt x="39" y="24"/>
                    </a:cubicBezTo>
                    <a:cubicBezTo>
                      <a:pt x="37" y="21"/>
                      <a:pt x="35" y="20"/>
                      <a:pt x="31" y="19"/>
                    </a:cubicBezTo>
                    <a:cubicBezTo>
                      <a:pt x="31" y="41"/>
                      <a:pt x="31" y="41"/>
                      <a:pt x="31" y="41"/>
                    </a:cubicBezTo>
                    <a:cubicBezTo>
                      <a:pt x="40" y="44"/>
                      <a:pt x="46" y="46"/>
                      <a:pt x="49" y="49"/>
                    </a:cubicBezTo>
                    <a:cubicBezTo>
                      <a:pt x="54" y="53"/>
                      <a:pt x="56" y="58"/>
                      <a:pt x="56" y="65"/>
                    </a:cubicBezTo>
                    <a:cubicBezTo>
                      <a:pt x="56" y="75"/>
                      <a:pt x="53" y="81"/>
                      <a:pt x="46" y="86"/>
                    </a:cubicBezTo>
                    <a:cubicBezTo>
                      <a:pt x="42" y="88"/>
                      <a:pt x="37" y="90"/>
                      <a:pt x="31" y="90"/>
                    </a:cubicBezTo>
                    <a:lnTo>
                      <a:pt x="31" y="101"/>
                    </a:lnTo>
                    <a:close/>
                    <a:moveTo>
                      <a:pt x="26" y="19"/>
                    </a:moveTo>
                    <a:cubicBezTo>
                      <a:pt x="22" y="20"/>
                      <a:pt x="20" y="20"/>
                      <a:pt x="18" y="22"/>
                    </a:cubicBezTo>
                    <a:cubicBezTo>
                      <a:pt x="17" y="24"/>
                      <a:pt x="16" y="26"/>
                      <a:pt x="16" y="29"/>
                    </a:cubicBezTo>
                    <a:cubicBezTo>
                      <a:pt x="16" y="32"/>
                      <a:pt x="17" y="34"/>
                      <a:pt x="20" y="36"/>
                    </a:cubicBezTo>
                    <a:cubicBezTo>
                      <a:pt x="21" y="37"/>
                      <a:pt x="23" y="38"/>
                      <a:pt x="26" y="39"/>
                    </a:cubicBezTo>
                    <a:lnTo>
                      <a:pt x="26" y="19"/>
                    </a:lnTo>
                    <a:close/>
                    <a:moveTo>
                      <a:pt x="31" y="78"/>
                    </a:moveTo>
                    <a:cubicBezTo>
                      <a:pt x="34" y="77"/>
                      <a:pt x="36" y="77"/>
                      <a:pt x="37" y="76"/>
                    </a:cubicBezTo>
                    <a:cubicBezTo>
                      <a:pt x="40" y="74"/>
                      <a:pt x="41" y="71"/>
                      <a:pt x="41" y="67"/>
                    </a:cubicBezTo>
                    <a:cubicBezTo>
                      <a:pt x="41" y="64"/>
                      <a:pt x="40" y="61"/>
                      <a:pt x="38" y="59"/>
                    </a:cubicBezTo>
                    <a:cubicBezTo>
                      <a:pt x="36" y="58"/>
                      <a:pt x="34" y="57"/>
                      <a:pt x="31" y="56"/>
                    </a:cubicBezTo>
                    <a:lnTo>
                      <a:pt x="31" y="78"/>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62" name="Freeform 45"/>
          <p:cNvSpPr>
            <a:spLocks noEditPoints="1"/>
          </p:cNvSpPr>
          <p:nvPr/>
        </p:nvSpPr>
        <p:spPr bwMode="auto">
          <a:xfrm>
            <a:off x="8695427" y="5519232"/>
            <a:ext cx="223921" cy="389487"/>
          </a:xfrm>
          <a:custGeom>
            <a:avLst/>
            <a:gdLst>
              <a:gd name="T0" fmla="*/ 79 w 81"/>
              <a:gd name="T1" fmla="*/ 103 h 113"/>
              <a:gd name="T2" fmla="*/ 60 w 81"/>
              <a:gd name="T3" fmla="*/ 81 h 113"/>
              <a:gd name="T4" fmla="*/ 76 w 81"/>
              <a:gd name="T5" fmla="*/ 63 h 113"/>
              <a:gd name="T6" fmla="*/ 78 w 81"/>
              <a:gd name="T7" fmla="*/ 58 h 113"/>
              <a:gd name="T8" fmla="*/ 72 w 81"/>
              <a:gd name="T9" fmla="*/ 52 h 113"/>
              <a:gd name="T10" fmla="*/ 68 w 81"/>
              <a:gd name="T11" fmla="*/ 55 h 113"/>
              <a:gd name="T12" fmla="*/ 54 w 81"/>
              <a:gd name="T13" fmla="*/ 72 h 113"/>
              <a:gd name="T14" fmla="*/ 31 w 81"/>
              <a:gd name="T15" fmla="*/ 46 h 113"/>
              <a:gd name="T16" fmla="*/ 35 w 81"/>
              <a:gd name="T17" fmla="*/ 45 h 113"/>
              <a:gd name="T18" fmla="*/ 56 w 81"/>
              <a:gd name="T19" fmla="*/ 24 h 113"/>
              <a:gd name="T20" fmla="*/ 28 w 81"/>
              <a:gd name="T21" fmla="*/ 0 h 113"/>
              <a:gd name="T22" fmla="*/ 7 w 81"/>
              <a:gd name="T23" fmla="*/ 0 h 113"/>
              <a:gd name="T24" fmla="*/ 0 w 81"/>
              <a:gd name="T25" fmla="*/ 6 h 113"/>
              <a:gd name="T26" fmla="*/ 0 w 81"/>
              <a:gd name="T27" fmla="*/ 75 h 113"/>
              <a:gd name="T28" fmla="*/ 6 w 81"/>
              <a:gd name="T29" fmla="*/ 82 h 113"/>
              <a:gd name="T30" fmla="*/ 13 w 81"/>
              <a:gd name="T31" fmla="*/ 75 h 113"/>
              <a:gd name="T32" fmla="*/ 13 w 81"/>
              <a:gd name="T33" fmla="*/ 46 h 113"/>
              <a:gd name="T34" fmla="*/ 17 w 81"/>
              <a:gd name="T35" fmla="*/ 46 h 113"/>
              <a:gd name="T36" fmla="*/ 18 w 81"/>
              <a:gd name="T37" fmla="*/ 47 h 113"/>
              <a:gd name="T38" fmla="*/ 47 w 81"/>
              <a:gd name="T39" fmla="*/ 81 h 113"/>
              <a:gd name="T40" fmla="*/ 27 w 81"/>
              <a:gd name="T41" fmla="*/ 103 h 113"/>
              <a:gd name="T42" fmla="*/ 26 w 81"/>
              <a:gd name="T43" fmla="*/ 107 h 113"/>
              <a:gd name="T44" fmla="*/ 31 w 81"/>
              <a:gd name="T45" fmla="*/ 113 h 113"/>
              <a:gd name="T46" fmla="*/ 37 w 81"/>
              <a:gd name="T47" fmla="*/ 110 h 113"/>
              <a:gd name="T48" fmla="*/ 53 w 81"/>
              <a:gd name="T49" fmla="*/ 90 h 113"/>
              <a:gd name="T50" fmla="*/ 70 w 81"/>
              <a:gd name="T51" fmla="*/ 110 h 113"/>
              <a:gd name="T52" fmla="*/ 75 w 81"/>
              <a:gd name="T53" fmla="*/ 113 h 113"/>
              <a:gd name="T54" fmla="*/ 81 w 81"/>
              <a:gd name="T55" fmla="*/ 107 h 113"/>
              <a:gd name="T56" fmla="*/ 79 w 81"/>
              <a:gd name="T57" fmla="*/ 103 h 113"/>
              <a:gd name="T58" fmla="*/ 14 w 81"/>
              <a:gd name="T59" fmla="*/ 37 h 113"/>
              <a:gd name="T60" fmla="*/ 14 w 81"/>
              <a:gd name="T61" fmla="*/ 9 h 113"/>
              <a:gd name="T62" fmla="*/ 29 w 81"/>
              <a:gd name="T63" fmla="*/ 9 h 113"/>
              <a:gd name="T64" fmla="*/ 43 w 81"/>
              <a:gd name="T65" fmla="*/ 23 h 113"/>
              <a:gd name="T66" fmla="*/ 29 w 81"/>
              <a:gd name="T67" fmla="*/ 37 h 113"/>
              <a:gd name="T68" fmla="*/ 14 w 81"/>
              <a:gd name="T69" fmla="*/ 3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113">
                <a:moveTo>
                  <a:pt x="79" y="103"/>
                </a:moveTo>
                <a:cubicBezTo>
                  <a:pt x="79" y="103"/>
                  <a:pt x="79" y="103"/>
                  <a:pt x="60" y="81"/>
                </a:cubicBezTo>
                <a:cubicBezTo>
                  <a:pt x="60" y="81"/>
                  <a:pt x="60" y="81"/>
                  <a:pt x="76" y="63"/>
                </a:cubicBezTo>
                <a:cubicBezTo>
                  <a:pt x="78" y="61"/>
                  <a:pt x="78" y="59"/>
                  <a:pt x="78" y="58"/>
                </a:cubicBezTo>
                <a:cubicBezTo>
                  <a:pt x="78" y="55"/>
                  <a:pt x="75" y="52"/>
                  <a:pt x="72" y="52"/>
                </a:cubicBezTo>
                <a:cubicBezTo>
                  <a:pt x="70" y="52"/>
                  <a:pt x="69" y="53"/>
                  <a:pt x="68" y="55"/>
                </a:cubicBezTo>
                <a:cubicBezTo>
                  <a:pt x="68" y="55"/>
                  <a:pt x="68" y="55"/>
                  <a:pt x="54" y="72"/>
                </a:cubicBezTo>
                <a:cubicBezTo>
                  <a:pt x="54" y="72"/>
                  <a:pt x="54" y="72"/>
                  <a:pt x="31" y="46"/>
                </a:cubicBezTo>
                <a:cubicBezTo>
                  <a:pt x="31" y="46"/>
                  <a:pt x="31" y="46"/>
                  <a:pt x="35" y="45"/>
                </a:cubicBezTo>
                <a:cubicBezTo>
                  <a:pt x="48" y="43"/>
                  <a:pt x="56" y="35"/>
                  <a:pt x="56" y="24"/>
                </a:cubicBezTo>
                <a:cubicBezTo>
                  <a:pt x="56" y="8"/>
                  <a:pt x="46" y="0"/>
                  <a:pt x="28" y="0"/>
                </a:cubicBezTo>
                <a:cubicBezTo>
                  <a:pt x="28" y="0"/>
                  <a:pt x="28" y="0"/>
                  <a:pt x="7" y="0"/>
                </a:cubicBezTo>
                <a:cubicBezTo>
                  <a:pt x="2" y="0"/>
                  <a:pt x="0" y="2"/>
                  <a:pt x="0" y="6"/>
                </a:cubicBezTo>
                <a:cubicBezTo>
                  <a:pt x="0" y="6"/>
                  <a:pt x="0" y="6"/>
                  <a:pt x="0" y="75"/>
                </a:cubicBezTo>
                <a:cubicBezTo>
                  <a:pt x="0" y="79"/>
                  <a:pt x="2" y="82"/>
                  <a:pt x="6" y="82"/>
                </a:cubicBezTo>
                <a:cubicBezTo>
                  <a:pt x="10" y="82"/>
                  <a:pt x="13" y="79"/>
                  <a:pt x="13" y="75"/>
                </a:cubicBezTo>
                <a:cubicBezTo>
                  <a:pt x="13" y="75"/>
                  <a:pt x="13" y="75"/>
                  <a:pt x="13" y="46"/>
                </a:cubicBezTo>
                <a:cubicBezTo>
                  <a:pt x="13" y="46"/>
                  <a:pt x="13" y="46"/>
                  <a:pt x="17" y="46"/>
                </a:cubicBezTo>
                <a:cubicBezTo>
                  <a:pt x="17" y="46"/>
                  <a:pt x="17" y="46"/>
                  <a:pt x="18" y="47"/>
                </a:cubicBezTo>
                <a:cubicBezTo>
                  <a:pt x="18" y="47"/>
                  <a:pt x="18" y="47"/>
                  <a:pt x="47" y="81"/>
                </a:cubicBezTo>
                <a:cubicBezTo>
                  <a:pt x="47" y="81"/>
                  <a:pt x="47" y="81"/>
                  <a:pt x="27" y="103"/>
                </a:cubicBezTo>
                <a:cubicBezTo>
                  <a:pt x="26" y="104"/>
                  <a:pt x="26" y="106"/>
                  <a:pt x="26" y="107"/>
                </a:cubicBezTo>
                <a:cubicBezTo>
                  <a:pt x="26" y="111"/>
                  <a:pt x="28" y="113"/>
                  <a:pt x="31" y="113"/>
                </a:cubicBezTo>
                <a:cubicBezTo>
                  <a:pt x="34" y="113"/>
                  <a:pt x="35" y="112"/>
                  <a:pt x="37" y="110"/>
                </a:cubicBezTo>
                <a:cubicBezTo>
                  <a:pt x="37" y="110"/>
                  <a:pt x="37" y="110"/>
                  <a:pt x="53" y="90"/>
                </a:cubicBezTo>
                <a:cubicBezTo>
                  <a:pt x="53" y="90"/>
                  <a:pt x="53" y="90"/>
                  <a:pt x="70" y="110"/>
                </a:cubicBezTo>
                <a:cubicBezTo>
                  <a:pt x="72" y="112"/>
                  <a:pt x="72" y="113"/>
                  <a:pt x="75" y="113"/>
                </a:cubicBezTo>
                <a:cubicBezTo>
                  <a:pt x="79" y="113"/>
                  <a:pt x="81" y="111"/>
                  <a:pt x="81" y="107"/>
                </a:cubicBezTo>
                <a:cubicBezTo>
                  <a:pt x="81" y="106"/>
                  <a:pt x="80" y="104"/>
                  <a:pt x="79" y="103"/>
                </a:cubicBezTo>
                <a:close/>
                <a:moveTo>
                  <a:pt x="14" y="37"/>
                </a:moveTo>
                <a:cubicBezTo>
                  <a:pt x="14" y="37"/>
                  <a:pt x="14" y="37"/>
                  <a:pt x="14" y="9"/>
                </a:cubicBezTo>
                <a:cubicBezTo>
                  <a:pt x="14" y="9"/>
                  <a:pt x="14" y="9"/>
                  <a:pt x="29" y="9"/>
                </a:cubicBezTo>
                <a:cubicBezTo>
                  <a:pt x="38" y="9"/>
                  <a:pt x="43" y="15"/>
                  <a:pt x="43" y="23"/>
                </a:cubicBezTo>
                <a:cubicBezTo>
                  <a:pt x="43" y="31"/>
                  <a:pt x="37" y="37"/>
                  <a:pt x="29" y="37"/>
                </a:cubicBezTo>
                <a:cubicBezTo>
                  <a:pt x="29" y="37"/>
                  <a:pt x="29" y="37"/>
                  <a:pt x="14" y="3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TextBox 62"/>
          <p:cNvSpPr txBox="1"/>
          <p:nvPr/>
        </p:nvSpPr>
        <p:spPr>
          <a:xfrm>
            <a:off x="8202860" y="3334384"/>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Insurance</a:t>
            </a:r>
          </a:p>
        </p:txBody>
      </p:sp>
      <p:sp>
        <p:nvSpPr>
          <p:cNvPr id="64" name="TextBox 63"/>
          <p:cNvSpPr txBox="1"/>
          <p:nvPr/>
        </p:nvSpPr>
        <p:spPr>
          <a:xfrm>
            <a:off x="8202860" y="2400995"/>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Manufacturer</a:t>
            </a:r>
          </a:p>
        </p:txBody>
      </p:sp>
      <p:sp>
        <p:nvSpPr>
          <p:cNvPr id="65" name="Rounded Rectangle 64"/>
          <p:cNvSpPr/>
          <p:nvPr/>
        </p:nvSpPr>
        <p:spPr>
          <a:xfrm>
            <a:off x="2296183" y="1148933"/>
            <a:ext cx="1259852" cy="5006879"/>
          </a:xfrm>
          <a:prstGeom prst="roundRect">
            <a:avLst/>
          </a:prstGeom>
          <a:solidFill>
            <a:schemeClr val="accent3">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ounded Rectangle 65"/>
          <p:cNvSpPr/>
          <p:nvPr/>
        </p:nvSpPr>
        <p:spPr>
          <a:xfrm>
            <a:off x="2380355" y="5211902"/>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TextBox 66"/>
          <p:cNvSpPr txBox="1"/>
          <p:nvPr/>
        </p:nvSpPr>
        <p:spPr>
          <a:xfrm>
            <a:off x="2295295" y="5414713"/>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Copay</a:t>
            </a:r>
          </a:p>
        </p:txBody>
      </p:sp>
      <p:sp>
        <p:nvSpPr>
          <p:cNvPr id="68" name="Rounded Rectangle 67"/>
          <p:cNvSpPr/>
          <p:nvPr/>
        </p:nvSpPr>
        <p:spPr>
          <a:xfrm>
            <a:off x="2380355" y="4249788"/>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TextBox 68"/>
          <p:cNvSpPr txBox="1"/>
          <p:nvPr/>
        </p:nvSpPr>
        <p:spPr>
          <a:xfrm>
            <a:off x="2306935" y="4280953"/>
            <a:ext cx="12333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Patient Assistance Programs</a:t>
            </a:r>
          </a:p>
        </p:txBody>
      </p:sp>
      <p:sp>
        <p:nvSpPr>
          <p:cNvPr id="70" name="Rounded Rectangle 69"/>
          <p:cNvSpPr/>
          <p:nvPr/>
        </p:nvSpPr>
        <p:spPr>
          <a:xfrm>
            <a:off x="2371027" y="3287399"/>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TextBox 70"/>
          <p:cNvSpPr txBox="1"/>
          <p:nvPr/>
        </p:nvSpPr>
        <p:spPr>
          <a:xfrm>
            <a:off x="2274327" y="3383546"/>
            <a:ext cx="12333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Nursing </a:t>
            </a:r>
            <a:b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Services</a:t>
            </a:r>
          </a:p>
        </p:txBody>
      </p:sp>
      <p:sp>
        <p:nvSpPr>
          <p:cNvPr id="72" name="Rounded Rectangle 71"/>
          <p:cNvSpPr/>
          <p:nvPr/>
        </p:nvSpPr>
        <p:spPr>
          <a:xfrm>
            <a:off x="2394481" y="2340846"/>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TextBox 72"/>
          <p:cNvSpPr txBox="1"/>
          <p:nvPr/>
        </p:nvSpPr>
        <p:spPr>
          <a:xfrm>
            <a:off x="2296183" y="2518821"/>
            <a:ext cx="123337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Coverage and Cost</a:t>
            </a:r>
          </a:p>
        </p:txBody>
      </p:sp>
      <p:sp>
        <p:nvSpPr>
          <p:cNvPr id="74" name="Rounded Rectangle 73"/>
          <p:cNvSpPr/>
          <p:nvPr/>
        </p:nvSpPr>
        <p:spPr>
          <a:xfrm>
            <a:off x="2391995" y="1385843"/>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5" name="TextBox 74"/>
          <p:cNvSpPr txBox="1"/>
          <p:nvPr/>
        </p:nvSpPr>
        <p:spPr>
          <a:xfrm>
            <a:off x="2285967" y="1514273"/>
            <a:ext cx="12333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Support</a:t>
            </a:r>
          </a:p>
        </p:txBody>
      </p:sp>
      <p:grpSp>
        <p:nvGrpSpPr>
          <p:cNvPr id="76" name="Group 29"/>
          <p:cNvGrpSpPr>
            <a:grpSpLocks noChangeAspect="1"/>
          </p:cNvGrpSpPr>
          <p:nvPr/>
        </p:nvGrpSpPr>
        <p:grpSpPr bwMode="auto">
          <a:xfrm>
            <a:off x="8631310" y="4615269"/>
            <a:ext cx="338671" cy="452159"/>
            <a:chOff x="2502" y="1781"/>
            <a:chExt cx="755" cy="756"/>
          </a:xfrm>
          <a:solidFill>
            <a:schemeClr val="accent2"/>
          </a:solidFill>
        </p:grpSpPr>
        <p:sp>
          <p:nvSpPr>
            <p:cNvPr id="77" name="Freeform 30"/>
            <p:cNvSpPr>
              <a:spLocks/>
            </p:cNvSpPr>
            <p:nvPr/>
          </p:nvSpPr>
          <p:spPr bwMode="auto">
            <a:xfrm>
              <a:off x="2894" y="2246"/>
              <a:ext cx="52" cy="73"/>
            </a:xfrm>
            <a:custGeom>
              <a:avLst/>
              <a:gdLst>
                <a:gd name="T0" fmla="*/ 9 w 22"/>
                <a:gd name="T1" fmla="*/ 2 h 31"/>
                <a:gd name="T2" fmla="*/ 1 w 22"/>
                <a:gd name="T3" fmla="*/ 0 h 31"/>
                <a:gd name="T4" fmla="*/ 0 w 22"/>
                <a:gd name="T5" fmla="*/ 31 h 31"/>
                <a:gd name="T6" fmla="*/ 15 w 22"/>
                <a:gd name="T7" fmla="*/ 26 h 31"/>
                <a:gd name="T8" fmla="*/ 21 w 22"/>
                <a:gd name="T9" fmla="*/ 20 h 31"/>
                <a:gd name="T10" fmla="*/ 22 w 22"/>
                <a:gd name="T11" fmla="*/ 16 h 31"/>
                <a:gd name="T12" fmla="*/ 22 w 22"/>
                <a:gd name="T13" fmla="*/ 14 h 31"/>
                <a:gd name="T14" fmla="*/ 22 w 22"/>
                <a:gd name="T15" fmla="*/ 14 h 31"/>
                <a:gd name="T16" fmla="*/ 22 w 22"/>
                <a:gd name="T17" fmla="*/ 13 h 31"/>
                <a:gd name="T18" fmla="*/ 21 w 22"/>
                <a:gd name="T19" fmla="*/ 11 h 31"/>
                <a:gd name="T20" fmla="*/ 15 w 22"/>
                <a:gd name="T21" fmla="*/ 5 h 31"/>
                <a:gd name="T22" fmla="*/ 9 w 22"/>
                <a:gd name="T2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2"/>
                  </a:moveTo>
                  <a:cubicBezTo>
                    <a:pt x="7" y="1"/>
                    <a:pt x="4" y="1"/>
                    <a:pt x="1" y="0"/>
                  </a:cubicBezTo>
                  <a:cubicBezTo>
                    <a:pt x="0" y="31"/>
                    <a:pt x="0" y="31"/>
                    <a:pt x="0" y="31"/>
                  </a:cubicBezTo>
                  <a:cubicBezTo>
                    <a:pt x="6" y="30"/>
                    <a:pt x="11" y="29"/>
                    <a:pt x="15" y="26"/>
                  </a:cubicBezTo>
                  <a:cubicBezTo>
                    <a:pt x="18" y="25"/>
                    <a:pt x="20" y="23"/>
                    <a:pt x="21" y="20"/>
                  </a:cubicBezTo>
                  <a:cubicBezTo>
                    <a:pt x="21" y="19"/>
                    <a:pt x="22" y="17"/>
                    <a:pt x="22" y="16"/>
                  </a:cubicBezTo>
                  <a:cubicBezTo>
                    <a:pt x="22" y="15"/>
                    <a:pt x="22" y="15"/>
                    <a:pt x="22" y="14"/>
                  </a:cubicBezTo>
                  <a:cubicBezTo>
                    <a:pt x="22" y="14"/>
                    <a:pt x="22" y="14"/>
                    <a:pt x="22" y="14"/>
                  </a:cubicBezTo>
                  <a:cubicBezTo>
                    <a:pt x="22" y="13"/>
                    <a:pt x="22" y="13"/>
                    <a:pt x="22" y="13"/>
                  </a:cubicBezTo>
                  <a:cubicBezTo>
                    <a:pt x="21" y="13"/>
                    <a:pt x="21" y="12"/>
                    <a:pt x="21" y="11"/>
                  </a:cubicBezTo>
                  <a:cubicBezTo>
                    <a:pt x="20" y="9"/>
                    <a:pt x="18" y="7"/>
                    <a:pt x="15" y="5"/>
                  </a:cubicBezTo>
                  <a:cubicBezTo>
                    <a:pt x="13" y="4"/>
                    <a:pt x="11" y="3"/>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31"/>
            <p:cNvSpPr>
              <a:spLocks/>
            </p:cNvSpPr>
            <p:nvPr/>
          </p:nvSpPr>
          <p:spPr bwMode="auto">
            <a:xfrm>
              <a:off x="2811" y="2246"/>
              <a:ext cx="52" cy="73"/>
            </a:xfrm>
            <a:custGeom>
              <a:avLst/>
              <a:gdLst>
                <a:gd name="T0" fmla="*/ 13 w 22"/>
                <a:gd name="T1" fmla="*/ 2 h 31"/>
                <a:gd name="T2" fmla="*/ 7 w 22"/>
                <a:gd name="T3" fmla="*/ 5 h 31"/>
                <a:gd name="T4" fmla="*/ 1 w 22"/>
                <a:gd name="T5" fmla="*/ 11 h 31"/>
                <a:gd name="T6" fmla="*/ 1 w 22"/>
                <a:gd name="T7" fmla="*/ 13 h 31"/>
                <a:gd name="T8" fmla="*/ 0 w 22"/>
                <a:gd name="T9" fmla="*/ 14 h 31"/>
                <a:gd name="T10" fmla="*/ 0 w 22"/>
                <a:gd name="T11" fmla="*/ 14 h 31"/>
                <a:gd name="T12" fmla="*/ 0 w 22"/>
                <a:gd name="T13" fmla="*/ 16 h 31"/>
                <a:gd name="T14" fmla="*/ 1 w 22"/>
                <a:gd name="T15" fmla="*/ 20 h 31"/>
                <a:gd name="T16" fmla="*/ 7 w 22"/>
                <a:gd name="T17" fmla="*/ 26 h 31"/>
                <a:gd name="T18" fmla="*/ 22 w 22"/>
                <a:gd name="T19" fmla="*/ 31 h 31"/>
                <a:gd name="T20" fmla="*/ 21 w 22"/>
                <a:gd name="T21" fmla="*/ 0 h 31"/>
                <a:gd name="T22" fmla="*/ 13 w 22"/>
                <a:gd name="T2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13" y="2"/>
                  </a:moveTo>
                  <a:cubicBezTo>
                    <a:pt x="11" y="3"/>
                    <a:pt x="9" y="4"/>
                    <a:pt x="7" y="5"/>
                  </a:cubicBezTo>
                  <a:cubicBezTo>
                    <a:pt x="4" y="7"/>
                    <a:pt x="2" y="9"/>
                    <a:pt x="1" y="11"/>
                  </a:cubicBezTo>
                  <a:cubicBezTo>
                    <a:pt x="1" y="12"/>
                    <a:pt x="1" y="13"/>
                    <a:pt x="1" y="13"/>
                  </a:cubicBezTo>
                  <a:cubicBezTo>
                    <a:pt x="0" y="14"/>
                    <a:pt x="0" y="14"/>
                    <a:pt x="0" y="14"/>
                  </a:cubicBezTo>
                  <a:cubicBezTo>
                    <a:pt x="0" y="14"/>
                    <a:pt x="0" y="14"/>
                    <a:pt x="0" y="14"/>
                  </a:cubicBezTo>
                  <a:cubicBezTo>
                    <a:pt x="0" y="15"/>
                    <a:pt x="0" y="15"/>
                    <a:pt x="0" y="16"/>
                  </a:cubicBezTo>
                  <a:cubicBezTo>
                    <a:pt x="0" y="17"/>
                    <a:pt x="1" y="19"/>
                    <a:pt x="1" y="20"/>
                  </a:cubicBezTo>
                  <a:cubicBezTo>
                    <a:pt x="2" y="23"/>
                    <a:pt x="4" y="25"/>
                    <a:pt x="7" y="26"/>
                  </a:cubicBezTo>
                  <a:cubicBezTo>
                    <a:pt x="11" y="29"/>
                    <a:pt x="16" y="30"/>
                    <a:pt x="22" y="31"/>
                  </a:cubicBezTo>
                  <a:cubicBezTo>
                    <a:pt x="21" y="0"/>
                    <a:pt x="21" y="0"/>
                    <a:pt x="21" y="0"/>
                  </a:cubicBezTo>
                  <a:cubicBezTo>
                    <a:pt x="18" y="1"/>
                    <a:pt x="16"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32"/>
            <p:cNvSpPr>
              <a:spLocks noEditPoints="1"/>
            </p:cNvSpPr>
            <p:nvPr/>
          </p:nvSpPr>
          <p:spPr bwMode="auto">
            <a:xfrm>
              <a:off x="2502" y="1781"/>
              <a:ext cx="755" cy="756"/>
            </a:xfrm>
            <a:custGeom>
              <a:avLst/>
              <a:gdLst>
                <a:gd name="T0" fmla="*/ 0 w 320"/>
                <a:gd name="T1" fmla="*/ 160 h 320"/>
                <a:gd name="T2" fmla="*/ 320 w 320"/>
                <a:gd name="T3" fmla="*/ 160 h 320"/>
                <a:gd name="T4" fmla="*/ 26 w 320"/>
                <a:gd name="T5" fmla="*/ 129 h 320"/>
                <a:gd name="T6" fmla="*/ 76 w 320"/>
                <a:gd name="T7" fmla="*/ 96 h 320"/>
                <a:gd name="T8" fmla="*/ 92 w 320"/>
                <a:gd name="T9" fmla="*/ 84 h 320"/>
                <a:gd name="T10" fmla="*/ 108 w 320"/>
                <a:gd name="T11" fmla="*/ 85 h 320"/>
                <a:gd name="T12" fmla="*/ 122 w 320"/>
                <a:gd name="T13" fmla="*/ 98 h 320"/>
                <a:gd name="T14" fmla="*/ 143 w 320"/>
                <a:gd name="T15" fmla="*/ 119 h 320"/>
                <a:gd name="T16" fmla="*/ 26 w 320"/>
                <a:gd name="T17" fmla="*/ 129 h 320"/>
                <a:gd name="T18" fmla="*/ 184 w 320"/>
                <a:gd name="T19" fmla="*/ 194 h 320"/>
                <a:gd name="T20" fmla="*/ 186 w 320"/>
                <a:gd name="T21" fmla="*/ 195 h 320"/>
                <a:gd name="T22" fmla="*/ 196 w 320"/>
                <a:gd name="T23" fmla="*/ 209 h 320"/>
                <a:gd name="T24" fmla="*/ 196 w 320"/>
                <a:gd name="T25" fmla="*/ 211 h 320"/>
                <a:gd name="T26" fmla="*/ 195 w 320"/>
                <a:gd name="T27" fmla="*/ 220 h 320"/>
                <a:gd name="T28" fmla="*/ 185 w 320"/>
                <a:gd name="T29" fmla="*/ 230 h 320"/>
                <a:gd name="T30" fmla="*/ 181 w 320"/>
                <a:gd name="T31" fmla="*/ 234 h 320"/>
                <a:gd name="T32" fmla="*/ 187 w 320"/>
                <a:gd name="T33" fmla="*/ 253 h 320"/>
                <a:gd name="T34" fmla="*/ 176 w 320"/>
                <a:gd name="T35" fmla="*/ 266 h 320"/>
                <a:gd name="T36" fmla="*/ 167 w 320"/>
                <a:gd name="T37" fmla="*/ 269 h 320"/>
                <a:gd name="T38" fmla="*/ 169 w 320"/>
                <a:gd name="T39" fmla="*/ 267 h 320"/>
                <a:gd name="T40" fmla="*/ 184 w 320"/>
                <a:gd name="T41" fmla="*/ 252 h 320"/>
                <a:gd name="T42" fmla="*/ 178 w 320"/>
                <a:gd name="T43" fmla="*/ 238 h 320"/>
                <a:gd name="T44" fmla="*/ 166 w 320"/>
                <a:gd name="T45" fmla="*/ 236 h 320"/>
                <a:gd name="T46" fmla="*/ 160 w 320"/>
                <a:gd name="T47" fmla="*/ 282 h 320"/>
                <a:gd name="T48" fmla="*/ 153 w 320"/>
                <a:gd name="T49" fmla="*/ 236 h 320"/>
                <a:gd name="T50" fmla="*/ 141 w 320"/>
                <a:gd name="T51" fmla="*/ 238 h 320"/>
                <a:gd name="T52" fmla="*/ 135 w 320"/>
                <a:gd name="T53" fmla="*/ 252 h 320"/>
                <a:gd name="T54" fmla="*/ 150 w 320"/>
                <a:gd name="T55" fmla="*/ 267 h 320"/>
                <a:gd name="T56" fmla="*/ 152 w 320"/>
                <a:gd name="T57" fmla="*/ 269 h 320"/>
                <a:gd name="T58" fmla="*/ 143 w 320"/>
                <a:gd name="T59" fmla="*/ 266 h 320"/>
                <a:gd name="T60" fmla="*/ 132 w 320"/>
                <a:gd name="T61" fmla="*/ 253 h 320"/>
                <a:gd name="T62" fmla="*/ 138 w 320"/>
                <a:gd name="T63" fmla="*/ 234 h 320"/>
                <a:gd name="T64" fmla="*/ 134 w 320"/>
                <a:gd name="T65" fmla="*/ 230 h 320"/>
                <a:gd name="T66" fmla="*/ 124 w 320"/>
                <a:gd name="T67" fmla="*/ 220 h 320"/>
                <a:gd name="T68" fmla="*/ 123 w 320"/>
                <a:gd name="T69" fmla="*/ 211 h 320"/>
                <a:gd name="T70" fmla="*/ 123 w 320"/>
                <a:gd name="T71" fmla="*/ 209 h 320"/>
                <a:gd name="T72" fmla="*/ 134 w 320"/>
                <a:gd name="T73" fmla="*/ 195 h 320"/>
                <a:gd name="T74" fmla="*/ 135 w 320"/>
                <a:gd name="T75" fmla="*/ 194 h 320"/>
                <a:gd name="T76" fmla="*/ 111 w 320"/>
                <a:gd name="T77" fmla="*/ 157 h 320"/>
                <a:gd name="T78" fmla="*/ 142 w 320"/>
                <a:gd name="T79" fmla="*/ 152 h 320"/>
                <a:gd name="T80" fmla="*/ 120 w 320"/>
                <a:gd name="T81" fmla="*/ 164 h 320"/>
                <a:gd name="T82" fmla="*/ 136 w 320"/>
                <a:gd name="T83" fmla="*/ 183 h 320"/>
                <a:gd name="T84" fmla="*/ 151 w 320"/>
                <a:gd name="T85" fmla="*/ 185 h 320"/>
                <a:gd name="T86" fmla="*/ 136 w 320"/>
                <a:gd name="T87" fmla="*/ 84 h 320"/>
                <a:gd name="T88" fmla="*/ 183 w 320"/>
                <a:gd name="T89" fmla="*/ 84 h 320"/>
                <a:gd name="T90" fmla="*/ 168 w 320"/>
                <a:gd name="T91" fmla="*/ 185 h 320"/>
                <a:gd name="T92" fmla="*/ 183 w 320"/>
                <a:gd name="T93" fmla="*/ 183 h 320"/>
                <a:gd name="T94" fmla="*/ 199 w 320"/>
                <a:gd name="T95" fmla="*/ 164 h 320"/>
                <a:gd name="T96" fmla="*/ 177 w 320"/>
                <a:gd name="T97" fmla="*/ 152 h 320"/>
                <a:gd name="T98" fmla="*/ 208 w 320"/>
                <a:gd name="T99" fmla="*/ 157 h 320"/>
                <a:gd name="T100" fmla="*/ 176 w 320"/>
                <a:gd name="T101" fmla="*/ 127 h 320"/>
                <a:gd name="T102" fmla="*/ 197 w 320"/>
                <a:gd name="T103" fmla="*/ 98 h 320"/>
                <a:gd name="T104" fmla="*/ 202 w 320"/>
                <a:gd name="T105" fmla="*/ 92 h 320"/>
                <a:gd name="T106" fmla="*/ 226 w 320"/>
                <a:gd name="T107" fmla="*/ 83 h 320"/>
                <a:gd name="T108" fmla="*/ 235 w 320"/>
                <a:gd name="T109" fmla="*/ 87 h 320"/>
                <a:gd name="T110" fmla="*/ 254 w 320"/>
                <a:gd name="T111" fmla="*/ 110 h 320"/>
                <a:gd name="T112" fmla="*/ 176 w 320"/>
                <a:gd name="T113" fmla="*/ 12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 h="320">
                  <a:moveTo>
                    <a:pt x="160" y="0"/>
                  </a:moveTo>
                  <a:cubicBezTo>
                    <a:pt x="72" y="0"/>
                    <a:pt x="0" y="72"/>
                    <a:pt x="0" y="160"/>
                  </a:cubicBezTo>
                  <a:cubicBezTo>
                    <a:pt x="0" y="248"/>
                    <a:pt x="72" y="320"/>
                    <a:pt x="160" y="320"/>
                  </a:cubicBezTo>
                  <a:cubicBezTo>
                    <a:pt x="248" y="320"/>
                    <a:pt x="320" y="248"/>
                    <a:pt x="320" y="160"/>
                  </a:cubicBezTo>
                  <a:cubicBezTo>
                    <a:pt x="320" y="72"/>
                    <a:pt x="248" y="0"/>
                    <a:pt x="160" y="0"/>
                  </a:cubicBezTo>
                  <a:close/>
                  <a:moveTo>
                    <a:pt x="26" y="129"/>
                  </a:moveTo>
                  <a:cubicBezTo>
                    <a:pt x="58" y="124"/>
                    <a:pt x="65" y="110"/>
                    <a:pt x="65" y="110"/>
                  </a:cubicBezTo>
                  <a:cubicBezTo>
                    <a:pt x="68" y="105"/>
                    <a:pt x="72" y="100"/>
                    <a:pt x="76" y="96"/>
                  </a:cubicBezTo>
                  <a:cubicBezTo>
                    <a:pt x="78" y="93"/>
                    <a:pt x="81" y="90"/>
                    <a:pt x="85" y="87"/>
                  </a:cubicBezTo>
                  <a:cubicBezTo>
                    <a:pt x="87" y="86"/>
                    <a:pt x="89" y="85"/>
                    <a:pt x="92" y="84"/>
                  </a:cubicBezTo>
                  <a:cubicBezTo>
                    <a:pt x="92" y="84"/>
                    <a:pt x="93" y="83"/>
                    <a:pt x="94" y="83"/>
                  </a:cubicBezTo>
                  <a:cubicBezTo>
                    <a:pt x="99" y="82"/>
                    <a:pt x="104" y="83"/>
                    <a:pt x="108" y="85"/>
                  </a:cubicBezTo>
                  <a:cubicBezTo>
                    <a:pt x="112" y="87"/>
                    <a:pt x="115" y="89"/>
                    <a:pt x="118" y="92"/>
                  </a:cubicBezTo>
                  <a:cubicBezTo>
                    <a:pt x="119" y="94"/>
                    <a:pt x="121" y="96"/>
                    <a:pt x="122" y="98"/>
                  </a:cubicBezTo>
                  <a:cubicBezTo>
                    <a:pt x="122" y="98"/>
                    <a:pt x="123" y="98"/>
                    <a:pt x="123" y="98"/>
                  </a:cubicBezTo>
                  <a:cubicBezTo>
                    <a:pt x="134" y="120"/>
                    <a:pt x="143" y="119"/>
                    <a:pt x="143" y="119"/>
                  </a:cubicBezTo>
                  <a:cubicBezTo>
                    <a:pt x="150" y="122"/>
                    <a:pt x="144" y="127"/>
                    <a:pt x="144" y="127"/>
                  </a:cubicBezTo>
                  <a:cubicBezTo>
                    <a:pt x="85" y="159"/>
                    <a:pt x="26" y="129"/>
                    <a:pt x="26" y="129"/>
                  </a:cubicBezTo>
                  <a:close/>
                  <a:moveTo>
                    <a:pt x="213" y="172"/>
                  </a:moveTo>
                  <a:cubicBezTo>
                    <a:pt x="212" y="185"/>
                    <a:pt x="201" y="193"/>
                    <a:pt x="184" y="194"/>
                  </a:cubicBezTo>
                  <a:cubicBezTo>
                    <a:pt x="184" y="194"/>
                    <a:pt x="184" y="194"/>
                    <a:pt x="184" y="194"/>
                  </a:cubicBezTo>
                  <a:cubicBezTo>
                    <a:pt x="184" y="194"/>
                    <a:pt x="185" y="195"/>
                    <a:pt x="186" y="195"/>
                  </a:cubicBezTo>
                  <a:cubicBezTo>
                    <a:pt x="189" y="197"/>
                    <a:pt x="193" y="201"/>
                    <a:pt x="195" y="206"/>
                  </a:cubicBezTo>
                  <a:cubicBezTo>
                    <a:pt x="196" y="207"/>
                    <a:pt x="196" y="208"/>
                    <a:pt x="196" y="209"/>
                  </a:cubicBezTo>
                  <a:cubicBezTo>
                    <a:pt x="196" y="210"/>
                    <a:pt x="196" y="210"/>
                    <a:pt x="196" y="210"/>
                  </a:cubicBezTo>
                  <a:cubicBezTo>
                    <a:pt x="196" y="211"/>
                    <a:pt x="196" y="211"/>
                    <a:pt x="196" y="211"/>
                  </a:cubicBezTo>
                  <a:cubicBezTo>
                    <a:pt x="196" y="212"/>
                    <a:pt x="196" y="212"/>
                    <a:pt x="196" y="213"/>
                  </a:cubicBezTo>
                  <a:cubicBezTo>
                    <a:pt x="196" y="215"/>
                    <a:pt x="196" y="217"/>
                    <a:pt x="195" y="220"/>
                  </a:cubicBezTo>
                  <a:cubicBezTo>
                    <a:pt x="194" y="222"/>
                    <a:pt x="193" y="224"/>
                    <a:pt x="191" y="226"/>
                  </a:cubicBezTo>
                  <a:cubicBezTo>
                    <a:pt x="189" y="228"/>
                    <a:pt x="187" y="229"/>
                    <a:pt x="185" y="230"/>
                  </a:cubicBezTo>
                  <a:cubicBezTo>
                    <a:pt x="183" y="231"/>
                    <a:pt x="181" y="232"/>
                    <a:pt x="178" y="233"/>
                  </a:cubicBezTo>
                  <a:cubicBezTo>
                    <a:pt x="179" y="233"/>
                    <a:pt x="180" y="234"/>
                    <a:pt x="181" y="234"/>
                  </a:cubicBezTo>
                  <a:cubicBezTo>
                    <a:pt x="184" y="236"/>
                    <a:pt x="187" y="240"/>
                    <a:pt x="188" y="243"/>
                  </a:cubicBezTo>
                  <a:cubicBezTo>
                    <a:pt x="188" y="247"/>
                    <a:pt x="188" y="250"/>
                    <a:pt x="187" y="253"/>
                  </a:cubicBezTo>
                  <a:cubicBezTo>
                    <a:pt x="186" y="256"/>
                    <a:pt x="184" y="259"/>
                    <a:pt x="182" y="261"/>
                  </a:cubicBezTo>
                  <a:cubicBezTo>
                    <a:pt x="180" y="263"/>
                    <a:pt x="178" y="264"/>
                    <a:pt x="176" y="266"/>
                  </a:cubicBezTo>
                  <a:cubicBezTo>
                    <a:pt x="174" y="267"/>
                    <a:pt x="172" y="267"/>
                    <a:pt x="170" y="268"/>
                  </a:cubicBezTo>
                  <a:cubicBezTo>
                    <a:pt x="169" y="268"/>
                    <a:pt x="168" y="269"/>
                    <a:pt x="167" y="269"/>
                  </a:cubicBezTo>
                  <a:cubicBezTo>
                    <a:pt x="167" y="269"/>
                    <a:pt x="166" y="268"/>
                    <a:pt x="167" y="268"/>
                  </a:cubicBezTo>
                  <a:cubicBezTo>
                    <a:pt x="167" y="267"/>
                    <a:pt x="168" y="267"/>
                    <a:pt x="169" y="267"/>
                  </a:cubicBezTo>
                  <a:cubicBezTo>
                    <a:pt x="171" y="266"/>
                    <a:pt x="173" y="265"/>
                    <a:pt x="174" y="264"/>
                  </a:cubicBezTo>
                  <a:cubicBezTo>
                    <a:pt x="178" y="261"/>
                    <a:pt x="183" y="258"/>
                    <a:pt x="184" y="252"/>
                  </a:cubicBezTo>
                  <a:cubicBezTo>
                    <a:pt x="184" y="250"/>
                    <a:pt x="184" y="247"/>
                    <a:pt x="184" y="244"/>
                  </a:cubicBezTo>
                  <a:cubicBezTo>
                    <a:pt x="183" y="242"/>
                    <a:pt x="181" y="240"/>
                    <a:pt x="178" y="238"/>
                  </a:cubicBezTo>
                  <a:cubicBezTo>
                    <a:pt x="176" y="237"/>
                    <a:pt x="173" y="236"/>
                    <a:pt x="169" y="236"/>
                  </a:cubicBezTo>
                  <a:cubicBezTo>
                    <a:pt x="168" y="236"/>
                    <a:pt x="167" y="236"/>
                    <a:pt x="166" y="236"/>
                  </a:cubicBezTo>
                  <a:cubicBezTo>
                    <a:pt x="164" y="282"/>
                    <a:pt x="164" y="282"/>
                    <a:pt x="164" y="282"/>
                  </a:cubicBezTo>
                  <a:cubicBezTo>
                    <a:pt x="160" y="282"/>
                    <a:pt x="160" y="282"/>
                    <a:pt x="160" y="282"/>
                  </a:cubicBezTo>
                  <a:cubicBezTo>
                    <a:pt x="155" y="282"/>
                    <a:pt x="155" y="282"/>
                    <a:pt x="155" y="282"/>
                  </a:cubicBezTo>
                  <a:cubicBezTo>
                    <a:pt x="153" y="236"/>
                    <a:pt x="153" y="236"/>
                    <a:pt x="153" y="236"/>
                  </a:cubicBezTo>
                  <a:cubicBezTo>
                    <a:pt x="152" y="236"/>
                    <a:pt x="151" y="236"/>
                    <a:pt x="150" y="236"/>
                  </a:cubicBezTo>
                  <a:cubicBezTo>
                    <a:pt x="147" y="236"/>
                    <a:pt x="143" y="237"/>
                    <a:pt x="141" y="238"/>
                  </a:cubicBezTo>
                  <a:cubicBezTo>
                    <a:pt x="138" y="240"/>
                    <a:pt x="136" y="242"/>
                    <a:pt x="135" y="244"/>
                  </a:cubicBezTo>
                  <a:cubicBezTo>
                    <a:pt x="135" y="247"/>
                    <a:pt x="135" y="250"/>
                    <a:pt x="135" y="252"/>
                  </a:cubicBezTo>
                  <a:cubicBezTo>
                    <a:pt x="137" y="258"/>
                    <a:pt x="141" y="261"/>
                    <a:pt x="145" y="264"/>
                  </a:cubicBezTo>
                  <a:cubicBezTo>
                    <a:pt x="146" y="265"/>
                    <a:pt x="148" y="266"/>
                    <a:pt x="150" y="267"/>
                  </a:cubicBezTo>
                  <a:cubicBezTo>
                    <a:pt x="151" y="267"/>
                    <a:pt x="152" y="267"/>
                    <a:pt x="152" y="268"/>
                  </a:cubicBezTo>
                  <a:cubicBezTo>
                    <a:pt x="153" y="268"/>
                    <a:pt x="152" y="269"/>
                    <a:pt x="152" y="269"/>
                  </a:cubicBezTo>
                  <a:cubicBezTo>
                    <a:pt x="151" y="269"/>
                    <a:pt x="150" y="268"/>
                    <a:pt x="149" y="268"/>
                  </a:cubicBezTo>
                  <a:cubicBezTo>
                    <a:pt x="147" y="267"/>
                    <a:pt x="145" y="267"/>
                    <a:pt x="143" y="266"/>
                  </a:cubicBezTo>
                  <a:cubicBezTo>
                    <a:pt x="141" y="264"/>
                    <a:pt x="139" y="263"/>
                    <a:pt x="137" y="261"/>
                  </a:cubicBezTo>
                  <a:cubicBezTo>
                    <a:pt x="135" y="259"/>
                    <a:pt x="133" y="256"/>
                    <a:pt x="132" y="253"/>
                  </a:cubicBezTo>
                  <a:cubicBezTo>
                    <a:pt x="131" y="250"/>
                    <a:pt x="131" y="247"/>
                    <a:pt x="131" y="243"/>
                  </a:cubicBezTo>
                  <a:cubicBezTo>
                    <a:pt x="132" y="240"/>
                    <a:pt x="135" y="236"/>
                    <a:pt x="138" y="234"/>
                  </a:cubicBezTo>
                  <a:cubicBezTo>
                    <a:pt x="139" y="234"/>
                    <a:pt x="140" y="233"/>
                    <a:pt x="141" y="233"/>
                  </a:cubicBezTo>
                  <a:cubicBezTo>
                    <a:pt x="138" y="232"/>
                    <a:pt x="136" y="231"/>
                    <a:pt x="134" y="230"/>
                  </a:cubicBezTo>
                  <a:cubicBezTo>
                    <a:pt x="132" y="229"/>
                    <a:pt x="130" y="228"/>
                    <a:pt x="128" y="226"/>
                  </a:cubicBezTo>
                  <a:cubicBezTo>
                    <a:pt x="126" y="224"/>
                    <a:pt x="125" y="222"/>
                    <a:pt x="124" y="220"/>
                  </a:cubicBezTo>
                  <a:cubicBezTo>
                    <a:pt x="123" y="217"/>
                    <a:pt x="123" y="215"/>
                    <a:pt x="123" y="213"/>
                  </a:cubicBezTo>
                  <a:cubicBezTo>
                    <a:pt x="123" y="212"/>
                    <a:pt x="123" y="212"/>
                    <a:pt x="123" y="211"/>
                  </a:cubicBezTo>
                  <a:cubicBezTo>
                    <a:pt x="123" y="210"/>
                    <a:pt x="123" y="210"/>
                    <a:pt x="123" y="210"/>
                  </a:cubicBezTo>
                  <a:cubicBezTo>
                    <a:pt x="123" y="209"/>
                    <a:pt x="123" y="209"/>
                    <a:pt x="123" y="209"/>
                  </a:cubicBezTo>
                  <a:cubicBezTo>
                    <a:pt x="123" y="208"/>
                    <a:pt x="124" y="207"/>
                    <a:pt x="124" y="206"/>
                  </a:cubicBezTo>
                  <a:cubicBezTo>
                    <a:pt x="126" y="201"/>
                    <a:pt x="130" y="197"/>
                    <a:pt x="134" y="195"/>
                  </a:cubicBezTo>
                  <a:cubicBezTo>
                    <a:pt x="134" y="195"/>
                    <a:pt x="135" y="194"/>
                    <a:pt x="135" y="194"/>
                  </a:cubicBezTo>
                  <a:cubicBezTo>
                    <a:pt x="135" y="194"/>
                    <a:pt x="135" y="194"/>
                    <a:pt x="135" y="194"/>
                  </a:cubicBezTo>
                  <a:cubicBezTo>
                    <a:pt x="118" y="193"/>
                    <a:pt x="108" y="185"/>
                    <a:pt x="106" y="172"/>
                  </a:cubicBezTo>
                  <a:cubicBezTo>
                    <a:pt x="106" y="166"/>
                    <a:pt x="107" y="161"/>
                    <a:pt x="111" y="157"/>
                  </a:cubicBezTo>
                  <a:cubicBezTo>
                    <a:pt x="119" y="148"/>
                    <a:pt x="135" y="147"/>
                    <a:pt x="136" y="147"/>
                  </a:cubicBezTo>
                  <a:cubicBezTo>
                    <a:pt x="139" y="147"/>
                    <a:pt x="142" y="149"/>
                    <a:pt x="142" y="152"/>
                  </a:cubicBezTo>
                  <a:cubicBezTo>
                    <a:pt x="142" y="155"/>
                    <a:pt x="140" y="158"/>
                    <a:pt x="137" y="158"/>
                  </a:cubicBezTo>
                  <a:cubicBezTo>
                    <a:pt x="133" y="158"/>
                    <a:pt x="124" y="159"/>
                    <a:pt x="120" y="164"/>
                  </a:cubicBezTo>
                  <a:cubicBezTo>
                    <a:pt x="118" y="166"/>
                    <a:pt x="117" y="168"/>
                    <a:pt x="118" y="171"/>
                  </a:cubicBezTo>
                  <a:cubicBezTo>
                    <a:pt x="119" y="180"/>
                    <a:pt x="130" y="183"/>
                    <a:pt x="136" y="183"/>
                  </a:cubicBezTo>
                  <a:cubicBezTo>
                    <a:pt x="137" y="183"/>
                    <a:pt x="137" y="183"/>
                    <a:pt x="137" y="183"/>
                  </a:cubicBezTo>
                  <a:cubicBezTo>
                    <a:pt x="142" y="184"/>
                    <a:pt x="147" y="184"/>
                    <a:pt x="151" y="185"/>
                  </a:cubicBezTo>
                  <a:cubicBezTo>
                    <a:pt x="148" y="103"/>
                    <a:pt x="148" y="103"/>
                    <a:pt x="148" y="103"/>
                  </a:cubicBezTo>
                  <a:cubicBezTo>
                    <a:pt x="141" y="99"/>
                    <a:pt x="136" y="92"/>
                    <a:pt x="136" y="84"/>
                  </a:cubicBezTo>
                  <a:cubicBezTo>
                    <a:pt x="136" y="72"/>
                    <a:pt x="147" y="62"/>
                    <a:pt x="160" y="62"/>
                  </a:cubicBezTo>
                  <a:cubicBezTo>
                    <a:pt x="172" y="62"/>
                    <a:pt x="183" y="72"/>
                    <a:pt x="183" y="84"/>
                  </a:cubicBezTo>
                  <a:cubicBezTo>
                    <a:pt x="183" y="92"/>
                    <a:pt x="178" y="99"/>
                    <a:pt x="171" y="103"/>
                  </a:cubicBezTo>
                  <a:cubicBezTo>
                    <a:pt x="168" y="185"/>
                    <a:pt x="168" y="185"/>
                    <a:pt x="168" y="185"/>
                  </a:cubicBezTo>
                  <a:cubicBezTo>
                    <a:pt x="172" y="184"/>
                    <a:pt x="177" y="184"/>
                    <a:pt x="182" y="183"/>
                  </a:cubicBezTo>
                  <a:cubicBezTo>
                    <a:pt x="183" y="183"/>
                    <a:pt x="183" y="183"/>
                    <a:pt x="183" y="183"/>
                  </a:cubicBezTo>
                  <a:cubicBezTo>
                    <a:pt x="189" y="183"/>
                    <a:pt x="200" y="180"/>
                    <a:pt x="201" y="171"/>
                  </a:cubicBezTo>
                  <a:cubicBezTo>
                    <a:pt x="202" y="168"/>
                    <a:pt x="201" y="166"/>
                    <a:pt x="199" y="164"/>
                  </a:cubicBezTo>
                  <a:cubicBezTo>
                    <a:pt x="195" y="159"/>
                    <a:pt x="186" y="158"/>
                    <a:pt x="182" y="158"/>
                  </a:cubicBezTo>
                  <a:cubicBezTo>
                    <a:pt x="179" y="158"/>
                    <a:pt x="177" y="155"/>
                    <a:pt x="177" y="152"/>
                  </a:cubicBezTo>
                  <a:cubicBezTo>
                    <a:pt x="177" y="149"/>
                    <a:pt x="180" y="147"/>
                    <a:pt x="183" y="147"/>
                  </a:cubicBezTo>
                  <a:cubicBezTo>
                    <a:pt x="184" y="147"/>
                    <a:pt x="200" y="148"/>
                    <a:pt x="208" y="157"/>
                  </a:cubicBezTo>
                  <a:cubicBezTo>
                    <a:pt x="212" y="161"/>
                    <a:pt x="214" y="166"/>
                    <a:pt x="213" y="172"/>
                  </a:cubicBezTo>
                  <a:close/>
                  <a:moveTo>
                    <a:pt x="176" y="127"/>
                  </a:moveTo>
                  <a:cubicBezTo>
                    <a:pt x="176" y="127"/>
                    <a:pt x="169" y="122"/>
                    <a:pt x="176" y="119"/>
                  </a:cubicBezTo>
                  <a:cubicBezTo>
                    <a:pt x="176" y="119"/>
                    <a:pt x="186" y="120"/>
                    <a:pt x="197" y="98"/>
                  </a:cubicBezTo>
                  <a:cubicBezTo>
                    <a:pt x="197" y="98"/>
                    <a:pt x="197" y="98"/>
                    <a:pt x="197" y="98"/>
                  </a:cubicBezTo>
                  <a:cubicBezTo>
                    <a:pt x="198" y="96"/>
                    <a:pt x="200" y="94"/>
                    <a:pt x="202" y="92"/>
                  </a:cubicBezTo>
                  <a:cubicBezTo>
                    <a:pt x="204" y="89"/>
                    <a:pt x="208" y="87"/>
                    <a:pt x="211" y="85"/>
                  </a:cubicBezTo>
                  <a:cubicBezTo>
                    <a:pt x="216" y="83"/>
                    <a:pt x="221" y="82"/>
                    <a:pt x="226" y="83"/>
                  </a:cubicBezTo>
                  <a:cubicBezTo>
                    <a:pt x="226" y="83"/>
                    <a:pt x="227" y="84"/>
                    <a:pt x="228" y="84"/>
                  </a:cubicBezTo>
                  <a:cubicBezTo>
                    <a:pt x="230" y="85"/>
                    <a:pt x="233" y="86"/>
                    <a:pt x="235" y="87"/>
                  </a:cubicBezTo>
                  <a:cubicBezTo>
                    <a:pt x="238" y="90"/>
                    <a:pt x="241" y="93"/>
                    <a:pt x="244" y="96"/>
                  </a:cubicBezTo>
                  <a:cubicBezTo>
                    <a:pt x="248" y="100"/>
                    <a:pt x="251" y="105"/>
                    <a:pt x="254" y="110"/>
                  </a:cubicBezTo>
                  <a:cubicBezTo>
                    <a:pt x="254" y="110"/>
                    <a:pt x="262" y="124"/>
                    <a:pt x="293" y="129"/>
                  </a:cubicBezTo>
                  <a:cubicBezTo>
                    <a:pt x="293" y="129"/>
                    <a:pt x="234" y="159"/>
                    <a:pt x="17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0" name="Group 19"/>
          <p:cNvGrpSpPr>
            <a:grpSpLocks noChangeAspect="1"/>
          </p:cNvGrpSpPr>
          <p:nvPr/>
        </p:nvGrpSpPr>
        <p:grpSpPr bwMode="auto">
          <a:xfrm>
            <a:off x="8620564" y="2686658"/>
            <a:ext cx="334822" cy="357031"/>
            <a:chOff x="1021" y="2790"/>
            <a:chExt cx="799" cy="639"/>
          </a:xfrm>
          <a:effectLst>
            <a:outerShdw blurRad="25400" dist="12700" dir="5400000" algn="t" rotWithShape="0">
              <a:prstClr val="black">
                <a:alpha val="40000"/>
              </a:prstClr>
            </a:outerShdw>
          </a:effectLst>
        </p:grpSpPr>
        <p:sp>
          <p:nvSpPr>
            <p:cNvPr id="81" name="Rectangle 20"/>
            <p:cNvSpPr>
              <a:spLocks noChangeArrowheads="1"/>
            </p:cNvSpPr>
            <p:nvPr/>
          </p:nvSpPr>
          <p:spPr bwMode="auto">
            <a:xfrm>
              <a:off x="1106" y="2867"/>
              <a:ext cx="615" cy="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1"/>
            <p:cNvSpPr>
              <a:spLocks/>
            </p:cNvSpPr>
            <p:nvPr/>
          </p:nvSpPr>
          <p:spPr bwMode="auto">
            <a:xfrm>
              <a:off x="1097" y="2790"/>
              <a:ext cx="637" cy="97"/>
            </a:xfrm>
            <a:custGeom>
              <a:avLst/>
              <a:gdLst>
                <a:gd name="T0" fmla="*/ 520 w 637"/>
                <a:gd name="T1" fmla="*/ 0 h 97"/>
                <a:gd name="T2" fmla="*/ 97 w 637"/>
                <a:gd name="T3" fmla="*/ 0 h 97"/>
                <a:gd name="T4" fmla="*/ 0 w 637"/>
                <a:gd name="T5" fmla="*/ 80 h 97"/>
                <a:gd name="T6" fmla="*/ 0 w 637"/>
                <a:gd name="T7" fmla="*/ 92 h 97"/>
                <a:gd name="T8" fmla="*/ 637 w 637"/>
                <a:gd name="T9" fmla="*/ 97 h 97"/>
                <a:gd name="T10" fmla="*/ 637 w 637"/>
                <a:gd name="T11" fmla="*/ 83 h 97"/>
                <a:gd name="T12" fmla="*/ 520 w 637"/>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37" h="97">
                  <a:moveTo>
                    <a:pt x="520" y="0"/>
                  </a:moveTo>
                  <a:lnTo>
                    <a:pt x="97" y="0"/>
                  </a:lnTo>
                  <a:lnTo>
                    <a:pt x="0" y="80"/>
                  </a:lnTo>
                  <a:lnTo>
                    <a:pt x="0" y="92"/>
                  </a:lnTo>
                  <a:lnTo>
                    <a:pt x="637" y="97"/>
                  </a:lnTo>
                  <a:lnTo>
                    <a:pt x="637" y="83"/>
                  </a:lnTo>
                  <a:lnTo>
                    <a:pt x="5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2"/>
            <p:cNvSpPr>
              <a:spLocks noEditPoints="1"/>
            </p:cNvSpPr>
            <p:nvPr/>
          </p:nvSpPr>
          <p:spPr bwMode="auto">
            <a:xfrm>
              <a:off x="1172" y="3146"/>
              <a:ext cx="494" cy="281"/>
            </a:xfrm>
            <a:custGeom>
              <a:avLst/>
              <a:gdLst>
                <a:gd name="T0" fmla="*/ 298 w 362"/>
                <a:gd name="T1" fmla="*/ 0 h 206"/>
                <a:gd name="T2" fmla="*/ 235 w 362"/>
                <a:gd name="T3" fmla="*/ 52 h 206"/>
                <a:gd name="T4" fmla="*/ 235 w 362"/>
                <a:gd name="T5" fmla="*/ 206 h 206"/>
                <a:gd name="T6" fmla="*/ 362 w 362"/>
                <a:gd name="T7" fmla="*/ 206 h 206"/>
                <a:gd name="T8" fmla="*/ 362 w 362"/>
                <a:gd name="T9" fmla="*/ 52 h 206"/>
                <a:gd name="T10" fmla="*/ 298 w 362"/>
                <a:gd name="T11" fmla="*/ 0 h 206"/>
                <a:gd name="T12" fmla="*/ 0 w 362"/>
                <a:gd name="T13" fmla="*/ 158 h 206"/>
                <a:gd name="T14" fmla="*/ 177 w 362"/>
                <a:gd name="T15" fmla="*/ 158 h 206"/>
                <a:gd name="T16" fmla="*/ 177 w 362"/>
                <a:gd name="T17" fmla="*/ 5 h 206"/>
                <a:gd name="T18" fmla="*/ 0 w 362"/>
                <a:gd name="T19" fmla="*/ 5 h 206"/>
                <a:gd name="T20" fmla="*/ 0 w 362"/>
                <a:gd name="T21"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206">
                  <a:moveTo>
                    <a:pt x="298" y="0"/>
                  </a:moveTo>
                  <a:cubicBezTo>
                    <a:pt x="263" y="0"/>
                    <a:pt x="235" y="23"/>
                    <a:pt x="235" y="52"/>
                  </a:cubicBezTo>
                  <a:cubicBezTo>
                    <a:pt x="235" y="206"/>
                    <a:pt x="235" y="206"/>
                    <a:pt x="235" y="206"/>
                  </a:cubicBezTo>
                  <a:cubicBezTo>
                    <a:pt x="362" y="206"/>
                    <a:pt x="362" y="206"/>
                    <a:pt x="362" y="206"/>
                  </a:cubicBezTo>
                  <a:cubicBezTo>
                    <a:pt x="362" y="52"/>
                    <a:pt x="362" y="52"/>
                    <a:pt x="362" y="52"/>
                  </a:cubicBezTo>
                  <a:cubicBezTo>
                    <a:pt x="362" y="23"/>
                    <a:pt x="333" y="0"/>
                    <a:pt x="298" y="0"/>
                  </a:cubicBezTo>
                  <a:close/>
                  <a:moveTo>
                    <a:pt x="0" y="158"/>
                  </a:moveTo>
                  <a:cubicBezTo>
                    <a:pt x="177" y="158"/>
                    <a:pt x="177" y="158"/>
                    <a:pt x="177" y="158"/>
                  </a:cubicBezTo>
                  <a:cubicBezTo>
                    <a:pt x="177" y="5"/>
                    <a:pt x="177" y="5"/>
                    <a:pt x="177" y="5"/>
                  </a:cubicBezTo>
                  <a:cubicBezTo>
                    <a:pt x="0" y="5"/>
                    <a:pt x="0" y="5"/>
                    <a:pt x="0" y="5"/>
                  </a:cubicBez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3"/>
            <p:cNvSpPr>
              <a:spLocks/>
            </p:cNvSpPr>
            <p:nvPr/>
          </p:nvSpPr>
          <p:spPr bwMode="auto">
            <a:xfrm>
              <a:off x="1021" y="3020"/>
              <a:ext cx="73"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
            <p:cNvSpPr>
              <a:spLocks/>
            </p:cNvSpPr>
            <p:nvPr/>
          </p:nvSpPr>
          <p:spPr bwMode="auto">
            <a:xfrm>
              <a:off x="1021" y="2940"/>
              <a:ext cx="141" cy="80"/>
            </a:xfrm>
            <a:custGeom>
              <a:avLst/>
              <a:gdLst>
                <a:gd name="T0" fmla="*/ 141 w 141"/>
                <a:gd name="T1" fmla="*/ 0 h 80"/>
                <a:gd name="T2" fmla="*/ 85 w 141"/>
                <a:gd name="T3" fmla="*/ 0 h 80"/>
                <a:gd name="T4" fmla="*/ 0 w 141"/>
                <a:gd name="T5" fmla="*/ 80 h 80"/>
                <a:gd name="T6" fmla="*/ 73 w 141"/>
                <a:gd name="T7" fmla="*/ 80 h 80"/>
                <a:gd name="T8" fmla="*/ 141 w 141"/>
                <a:gd name="T9" fmla="*/ 0 h 80"/>
              </a:gdLst>
              <a:ahLst/>
              <a:cxnLst>
                <a:cxn ang="0">
                  <a:pos x="T0" y="T1"/>
                </a:cxn>
                <a:cxn ang="0">
                  <a:pos x="T2" y="T3"/>
                </a:cxn>
                <a:cxn ang="0">
                  <a:pos x="T4" y="T5"/>
                </a:cxn>
                <a:cxn ang="0">
                  <a:pos x="T6" y="T7"/>
                </a:cxn>
                <a:cxn ang="0">
                  <a:pos x="T8" y="T9"/>
                </a:cxn>
              </a:cxnLst>
              <a:rect l="0" t="0" r="r" b="b"/>
              <a:pathLst>
                <a:path w="141" h="80">
                  <a:moveTo>
                    <a:pt x="141" y="0"/>
                  </a:moveTo>
                  <a:lnTo>
                    <a:pt x="85" y="0"/>
                  </a:lnTo>
                  <a:lnTo>
                    <a:pt x="0" y="80"/>
                  </a:lnTo>
                  <a:lnTo>
                    <a:pt x="73" y="80"/>
                  </a:lnTo>
                  <a:lnTo>
                    <a:pt x="141"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5"/>
            <p:cNvSpPr>
              <a:spLocks/>
            </p:cNvSpPr>
            <p:nvPr/>
          </p:nvSpPr>
          <p:spPr bwMode="auto">
            <a:xfrm>
              <a:off x="1094"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6"/>
            <p:cNvSpPr>
              <a:spLocks/>
            </p:cNvSpPr>
            <p:nvPr/>
          </p:nvSpPr>
          <p:spPr bwMode="auto">
            <a:xfrm>
              <a:off x="1094" y="2940"/>
              <a:ext cx="124" cy="80"/>
            </a:xfrm>
            <a:custGeom>
              <a:avLst/>
              <a:gdLst>
                <a:gd name="T0" fmla="*/ 124 w 124"/>
                <a:gd name="T1" fmla="*/ 0 h 80"/>
                <a:gd name="T2" fmla="*/ 68 w 124"/>
                <a:gd name="T3" fmla="*/ 0 h 80"/>
                <a:gd name="T4" fmla="*/ 0 w 124"/>
                <a:gd name="T5" fmla="*/ 80 h 80"/>
                <a:gd name="T6" fmla="*/ 72 w 124"/>
                <a:gd name="T7" fmla="*/ 80 h 80"/>
                <a:gd name="T8" fmla="*/ 124 w 124"/>
                <a:gd name="T9" fmla="*/ 0 h 80"/>
              </a:gdLst>
              <a:ahLst/>
              <a:cxnLst>
                <a:cxn ang="0">
                  <a:pos x="T0" y="T1"/>
                </a:cxn>
                <a:cxn ang="0">
                  <a:pos x="T2" y="T3"/>
                </a:cxn>
                <a:cxn ang="0">
                  <a:pos x="T4" y="T5"/>
                </a:cxn>
                <a:cxn ang="0">
                  <a:pos x="T6" y="T7"/>
                </a:cxn>
                <a:cxn ang="0">
                  <a:pos x="T8" y="T9"/>
                </a:cxn>
              </a:cxnLst>
              <a:rect l="0" t="0" r="r" b="b"/>
              <a:pathLst>
                <a:path w="124" h="80">
                  <a:moveTo>
                    <a:pt x="124" y="0"/>
                  </a:moveTo>
                  <a:lnTo>
                    <a:pt x="68" y="0"/>
                  </a:lnTo>
                  <a:lnTo>
                    <a:pt x="0" y="80"/>
                  </a:lnTo>
                  <a:lnTo>
                    <a:pt x="72" y="80"/>
                  </a:lnTo>
                  <a:lnTo>
                    <a:pt x="1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7"/>
            <p:cNvSpPr>
              <a:spLocks/>
            </p:cNvSpPr>
            <p:nvPr/>
          </p:nvSpPr>
          <p:spPr bwMode="auto">
            <a:xfrm>
              <a:off x="1166" y="3020"/>
              <a:ext cx="73"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2" y="59"/>
                    <a:pt x="27" y="59"/>
                  </a:cubicBezTo>
                  <a:cubicBezTo>
                    <a:pt x="27" y="59"/>
                    <a:pt x="27" y="59"/>
                    <a:pt x="27"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8"/>
            <p:cNvSpPr>
              <a:spLocks/>
            </p:cNvSpPr>
            <p:nvPr/>
          </p:nvSpPr>
          <p:spPr bwMode="auto">
            <a:xfrm>
              <a:off x="1166" y="2940"/>
              <a:ext cx="107" cy="80"/>
            </a:xfrm>
            <a:custGeom>
              <a:avLst/>
              <a:gdLst>
                <a:gd name="T0" fmla="*/ 107 w 107"/>
                <a:gd name="T1" fmla="*/ 0 h 80"/>
                <a:gd name="T2" fmla="*/ 52 w 107"/>
                <a:gd name="T3" fmla="*/ 0 h 80"/>
                <a:gd name="T4" fmla="*/ 0 w 107"/>
                <a:gd name="T5" fmla="*/ 80 h 80"/>
                <a:gd name="T6" fmla="*/ 73 w 107"/>
                <a:gd name="T7" fmla="*/ 80 h 80"/>
                <a:gd name="T8" fmla="*/ 107 w 107"/>
                <a:gd name="T9" fmla="*/ 0 h 80"/>
              </a:gdLst>
              <a:ahLst/>
              <a:cxnLst>
                <a:cxn ang="0">
                  <a:pos x="T0" y="T1"/>
                </a:cxn>
                <a:cxn ang="0">
                  <a:pos x="T2" y="T3"/>
                </a:cxn>
                <a:cxn ang="0">
                  <a:pos x="T4" y="T5"/>
                </a:cxn>
                <a:cxn ang="0">
                  <a:pos x="T6" y="T7"/>
                </a:cxn>
                <a:cxn ang="0">
                  <a:pos x="T8" y="T9"/>
                </a:cxn>
              </a:cxnLst>
              <a:rect l="0" t="0" r="r" b="b"/>
              <a:pathLst>
                <a:path w="107" h="80">
                  <a:moveTo>
                    <a:pt x="107" y="0"/>
                  </a:moveTo>
                  <a:lnTo>
                    <a:pt x="52" y="0"/>
                  </a:lnTo>
                  <a:lnTo>
                    <a:pt x="0" y="80"/>
                  </a:lnTo>
                  <a:lnTo>
                    <a:pt x="73" y="80"/>
                  </a:lnTo>
                  <a:lnTo>
                    <a:pt x="107"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9"/>
            <p:cNvSpPr>
              <a:spLocks/>
            </p:cNvSpPr>
            <p:nvPr/>
          </p:nvSpPr>
          <p:spPr bwMode="auto">
            <a:xfrm>
              <a:off x="1239" y="3020"/>
              <a:ext cx="73" cy="81"/>
            </a:xfrm>
            <a:custGeom>
              <a:avLst/>
              <a:gdLst>
                <a:gd name="T0" fmla="*/ 54 w 54"/>
                <a:gd name="T1" fmla="*/ 0 h 59"/>
                <a:gd name="T2" fmla="*/ 54 w 54"/>
                <a:gd name="T3" fmla="*/ 32 h 59"/>
                <a:gd name="T4" fmla="*/ 27 w 54"/>
                <a:gd name="T5" fmla="*/ 59 h 59"/>
                <a:gd name="T6" fmla="*/ 27 w 54"/>
                <a:gd name="T7" fmla="*/ 59 h 59"/>
                <a:gd name="T8" fmla="*/ 0 w 54"/>
                <a:gd name="T9" fmla="*/ 32 h 59"/>
                <a:gd name="T10" fmla="*/ 0 w 54"/>
                <a:gd name="T11" fmla="*/ 0 h 59"/>
                <a:gd name="T12" fmla="*/ 54 w 54"/>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4" h="59">
                  <a:moveTo>
                    <a:pt x="54" y="0"/>
                  </a:moveTo>
                  <a:cubicBezTo>
                    <a:pt x="54" y="32"/>
                    <a:pt x="54" y="32"/>
                    <a:pt x="54" y="32"/>
                  </a:cubicBezTo>
                  <a:cubicBezTo>
                    <a:pt x="54" y="47"/>
                    <a:pt x="42" y="59"/>
                    <a:pt x="27" y="59"/>
                  </a:cubicBezTo>
                  <a:cubicBezTo>
                    <a:pt x="27" y="59"/>
                    <a:pt x="27" y="59"/>
                    <a:pt x="27" y="59"/>
                  </a:cubicBezTo>
                  <a:cubicBezTo>
                    <a:pt x="12" y="59"/>
                    <a:pt x="0" y="47"/>
                    <a:pt x="0" y="32"/>
                  </a:cubicBezTo>
                  <a:cubicBezTo>
                    <a:pt x="0" y="0"/>
                    <a:pt x="0" y="0"/>
                    <a:pt x="0" y="0"/>
                  </a:cubicBezTo>
                  <a:lnTo>
                    <a:pt x="54"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30"/>
            <p:cNvSpPr>
              <a:spLocks/>
            </p:cNvSpPr>
            <p:nvPr/>
          </p:nvSpPr>
          <p:spPr bwMode="auto">
            <a:xfrm>
              <a:off x="1239" y="2940"/>
              <a:ext cx="90" cy="80"/>
            </a:xfrm>
            <a:custGeom>
              <a:avLst/>
              <a:gdLst>
                <a:gd name="T0" fmla="*/ 90 w 90"/>
                <a:gd name="T1" fmla="*/ 0 h 80"/>
                <a:gd name="T2" fmla="*/ 34 w 90"/>
                <a:gd name="T3" fmla="*/ 0 h 80"/>
                <a:gd name="T4" fmla="*/ 0 w 90"/>
                <a:gd name="T5" fmla="*/ 80 h 80"/>
                <a:gd name="T6" fmla="*/ 73 w 90"/>
                <a:gd name="T7" fmla="*/ 80 h 80"/>
                <a:gd name="T8" fmla="*/ 90 w 90"/>
                <a:gd name="T9" fmla="*/ 0 h 80"/>
              </a:gdLst>
              <a:ahLst/>
              <a:cxnLst>
                <a:cxn ang="0">
                  <a:pos x="T0" y="T1"/>
                </a:cxn>
                <a:cxn ang="0">
                  <a:pos x="T2" y="T3"/>
                </a:cxn>
                <a:cxn ang="0">
                  <a:pos x="T4" y="T5"/>
                </a:cxn>
                <a:cxn ang="0">
                  <a:pos x="T6" y="T7"/>
                </a:cxn>
                <a:cxn ang="0">
                  <a:pos x="T8" y="T9"/>
                </a:cxn>
              </a:cxnLst>
              <a:rect l="0" t="0" r="r" b="b"/>
              <a:pathLst>
                <a:path w="90" h="80">
                  <a:moveTo>
                    <a:pt x="90" y="0"/>
                  </a:moveTo>
                  <a:lnTo>
                    <a:pt x="34" y="0"/>
                  </a:lnTo>
                  <a:lnTo>
                    <a:pt x="0" y="80"/>
                  </a:lnTo>
                  <a:lnTo>
                    <a:pt x="73" y="80"/>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31"/>
            <p:cNvSpPr>
              <a:spLocks/>
            </p:cNvSpPr>
            <p:nvPr/>
          </p:nvSpPr>
          <p:spPr bwMode="auto">
            <a:xfrm>
              <a:off x="1312" y="3020"/>
              <a:ext cx="73"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32"/>
            <p:cNvSpPr>
              <a:spLocks/>
            </p:cNvSpPr>
            <p:nvPr/>
          </p:nvSpPr>
          <p:spPr bwMode="auto">
            <a:xfrm>
              <a:off x="1312" y="2940"/>
              <a:ext cx="73" cy="80"/>
            </a:xfrm>
            <a:custGeom>
              <a:avLst/>
              <a:gdLst>
                <a:gd name="T0" fmla="*/ 73 w 73"/>
                <a:gd name="T1" fmla="*/ 0 h 80"/>
                <a:gd name="T2" fmla="*/ 17 w 73"/>
                <a:gd name="T3" fmla="*/ 0 h 80"/>
                <a:gd name="T4" fmla="*/ 0 w 73"/>
                <a:gd name="T5" fmla="*/ 80 h 80"/>
                <a:gd name="T6" fmla="*/ 73 w 73"/>
                <a:gd name="T7" fmla="*/ 80 h 80"/>
                <a:gd name="T8" fmla="*/ 73 w 73"/>
                <a:gd name="T9" fmla="*/ 0 h 80"/>
              </a:gdLst>
              <a:ahLst/>
              <a:cxnLst>
                <a:cxn ang="0">
                  <a:pos x="T0" y="T1"/>
                </a:cxn>
                <a:cxn ang="0">
                  <a:pos x="T2" y="T3"/>
                </a:cxn>
                <a:cxn ang="0">
                  <a:pos x="T4" y="T5"/>
                </a:cxn>
                <a:cxn ang="0">
                  <a:pos x="T6" y="T7"/>
                </a:cxn>
                <a:cxn ang="0">
                  <a:pos x="T8" y="T9"/>
                </a:cxn>
              </a:cxnLst>
              <a:rect l="0" t="0" r="r" b="b"/>
              <a:pathLst>
                <a:path w="73" h="80">
                  <a:moveTo>
                    <a:pt x="73" y="0"/>
                  </a:moveTo>
                  <a:lnTo>
                    <a:pt x="17" y="0"/>
                  </a:lnTo>
                  <a:lnTo>
                    <a:pt x="0" y="80"/>
                  </a:lnTo>
                  <a:lnTo>
                    <a:pt x="73" y="80"/>
                  </a:lnTo>
                  <a:lnTo>
                    <a:pt x="73"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33"/>
            <p:cNvSpPr>
              <a:spLocks/>
            </p:cNvSpPr>
            <p:nvPr/>
          </p:nvSpPr>
          <p:spPr bwMode="auto">
            <a:xfrm>
              <a:off x="1385"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34"/>
            <p:cNvSpPr>
              <a:spLocks/>
            </p:cNvSpPr>
            <p:nvPr/>
          </p:nvSpPr>
          <p:spPr bwMode="auto">
            <a:xfrm>
              <a:off x="1385" y="2940"/>
              <a:ext cx="72" cy="80"/>
            </a:xfrm>
            <a:custGeom>
              <a:avLst/>
              <a:gdLst>
                <a:gd name="T0" fmla="*/ 56 w 72"/>
                <a:gd name="T1" fmla="*/ 0 h 80"/>
                <a:gd name="T2" fmla="*/ 0 w 72"/>
                <a:gd name="T3" fmla="*/ 0 h 80"/>
                <a:gd name="T4" fmla="*/ 0 w 72"/>
                <a:gd name="T5" fmla="*/ 80 h 80"/>
                <a:gd name="T6" fmla="*/ 72 w 72"/>
                <a:gd name="T7" fmla="*/ 80 h 80"/>
                <a:gd name="T8" fmla="*/ 56 w 72"/>
                <a:gd name="T9" fmla="*/ 0 h 80"/>
              </a:gdLst>
              <a:ahLst/>
              <a:cxnLst>
                <a:cxn ang="0">
                  <a:pos x="T0" y="T1"/>
                </a:cxn>
                <a:cxn ang="0">
                  <a:pos x="T2" y="T3"/>
                </a:cxn>
                <a:cxn ang="0">
                  <a:pos x="T4" y="T5"/>
                </a:cxn>
                <a:cxn ang="0">
                  <a:pos x="T6" y="T7"/>
                </a:cxn>
                <a:cxn ang="0">
                  <a:pos x="T8" y="T9"/>
                </a:cxn>
              </a:cxnLst>
              <a:rect l="0" t="0" r="r" b="b"/>
              <a:pathLst>
                <a:path w="72" h="80">
                  <a:moveTo>
                    <a:pt x="56" y="0"/>
                  </a:moveTo>
                  <a:lnTo>
                    <a:pt x="0" y="0"/>
                  </a:lnTo>
                  <a:lnTo>
                    <a:pt x="0" y="80"/>
                  </a:lnTo>
                  <a:lnTo>
                    <a:pt x="72" y="80"/>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35"/>
            <p:cNvSpPr>
              <a:spLocks/>
            </p:cNvSpPr>
            <p:nvPr/>
          </p:nvSpPr>
          <p:spPr bwMode="auto">
            <a:xfrm>
              <a:off x="1457"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36"/>
            <p:cNvSpPr>
              <a:spLocks/>
            </p:cNvSpPr>
            <p:nvPr/>
          </p:nvSpPr>
          <p:spPr bwMode="auto">
            <a:xfrm>
              <a:off x="1441" y="2940"/>
              <a:ext cx="88" cy="80"/>
            </a:xfrm>
            <a:custGeom>
              <a:avLst/>
              <a:gdLst>
                <a:gd name="T0" fmla="*/ 54 w 88"/>
                <a:gd name="T1" fmla="*/ 0 h 80"/>
                <a:gd name="T2" fmla="*/ 0 w 88"/>
                <a:gd name="T3" fmla="*/ 0 h 80"/>
                <a:gd name="T4" fmla="*/ 16 w 88"/>
                <a:gd name="T5" fmla="*/ 80 h 80"/>
                <a:gd name="T6" fmla="*/ 88 w 88"/>
                <a:gd name="T7" fmla="*/ 80 h 80"/>
                <a:gd name="T8" fmla="*/ 54 w 88"/>
                <a:gd name="T9" fmla="*/ 0 h 80"/>
              </a:gdLst>
              <a:ahLst/>
              <a:cxnLst>
                <a:cxn ang="0">
                  <a:pos x="T0" y="T1"/>
                </a:cxn>
                <a:cxn ang="0">
                  <a:pos x="T2" y="T3"/>
                </a:cxn>
                <a:cxn ang="0">
                  <a:pos x="T4" y="T5"/>
                </a:cxn>
                <a:cxn ang="0">
                  <a:pos x="T6" y="T7"/>
                </a:cxn>
                <a:cxn ang="0">
                  <a:pos x="T8" y="T9"/>
                </a:cxn>
              </a:cxnLst>
              <a:rect l="0" t="0" r="r" b="b"/>
              <a:pathLst>
                <a:path w="88" h="80">
                  <a:moveTo>
                    <a:pt x="54" y="0"/>
                  </a:moveTo>
                  <a:lnTo>
                    <a:pt x="0" y="0"/>
                  </a:lnTo>
                  <a:lnTo>
                    <a:pt x="16" y="80"/>
                  </a:lnTo>
                  <a:lnTo>
                    <a:pt x="88" y="80"/>
                  </a:lnTo>
                  <a:lnTo>
                    <a:pt x="54"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37"/>
            <p:cNvSpPr>
              <a:spLocks/>
            </p:cNvSpPr>
            <p:nvPr/>
          </p:nvSpPr>
          <p:spPr bwMode="auto">
            <a:xfrm>
              <a:off x="1529" y="3020"/>
              <a:ext cx="74" cy="81"/>
            </a:xfrm>
            <a:custGeom>
              <a:avLst/>
              <a:gdLst>
                <a:gd name="T0" fmla="*/ 54 w 54"/>
                <a:gd name="T1" fmla="*/ 0 h 59"/>
                <a:gd name="T2" fmla="*/ 54 w 54"/>
                <a:gd name="T3" fmla="*/ 32 h 59"/>
                <a:gd name="T4" fmla="*/ 27 w 54"/>
                <a:gd name="T5" fmla="*/ 59 h 59"/>
                <a:gd name="T6" fmla="*/ 27 w 54"/>
                <a:gd name="T7" fmla="*/ 59 h 59"/>
                <a:gd name="T8" fmla="*/ 0 w 54"/>
                <a:gd name="T9" fmla="*/ 32 h 59"/>
                <a:gd name="T10" fmla="*/ 0 w 54"/>
                <a:gd name="T11" fmla="*/ 0 h 59"/>
                <a:gd name="T12" fmla="*/ 54 w 54"/>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4" h="59">
                  <a:moveTo>
                    <a:pt x="54" y="0"/>
                  </a:moveTo>
                  <a:cubicBezTo>
                    <a:pt x="54" y="32"/>
                    <a:pt x="54" y="32"/>
                    <a:pt x="54" y="32"/>
                  </a:cubicBezTo>
                  <a:cubicBezTo>
                    <a:pt x="54" y="47"/>
                    <a:pt x="42" y="59"/>
                    <a:pt x="27" y="59"/>
                  </a:cubicBezTo>
                  <a:cubicBezTo>
                    <a:pt x="27" y="59"/>
                    <a:pt x="27" y="59"/>
                    <a:pt x="27" y="59"/>
                  </a:cubicBezTo>
                  <a:cubicBezTo>
                    <a:pt x="12" y="59"/>
                    <a:pt x="0" y="47"/>
                    <a:pt x="0" y="32"/>
                  </a:cubicBezTo>
                  <a:cubicBezTo>
                    <a:pt x="0" y="0"/>
                    <a:pt x="0" y="0"/>
                    <a:pt x="0" y="0"/>
                  </a:cubicBezTo>
                  <a:lnTo>
                    <a:pt x="54"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38"/>
            <p:cNvSpPr>
              <a:spLocks/>
            </p:cNvSpPr>
            <p:nvPr/>
          </p:nvSpPr>
          <p:spPr bwMode="auto">
            <a:xfrm>
              <a:off x="1495" y="2940"/>
              <a:ext cx="108" cy="80"/>
            </a:xfrm>
            <a:custGeom>
              <a:avLst/>
              <a:gdLst>
                <a:gd name="T0" fmla="*/ 56 w 108"/>
                <a:gd name="T1" fmla="*/ 0 h 80"/>
                <a:gd name="T2" fmla="*/ 0 w 108"/>
                <a:gd name="T3" fmla="*/ 0 h 80"/>
                <a:gd name="T4" fmla="*/ 34 w 108"/>
                <a:gd name="T5" fmla="*/ 80 h 80"/>
                <a:gd name="T6" fmla="*/ 108 w 108"/>
                <a:gd name="T7" fmla="*/ 80 h 80"/>
                <a:gd name="T8" fmla="*/ 56 w 108"/>
                <a:gd name="T9" fmla="*/ 0 h 80"/>
              </a:gdLst>
              <a:ahLst/>
              <a:cxnLst>
                <a:cxn ang="0">
                  <a:pos x="T0" y="T1"/>
                </a:cxn>
                <a:cxn ang="0">
                  <a:pos x="T2" y="T3"/>
                </a:cxn>
                <a:cxn ang="0">
                  <a:pos x="T4" y="T5"/>
                </a:cxn>
                <a:cxn ang="0">
                  <a:pos x="T6" y="T7"/>
                </a:cxn>
                <a:cxn ang="0">
                  <a:pos x="T8" y="T9"/>
                </a:cxn>
              </a:cxnLst>
              <a:rect l="0" t="0" r="r" b="b"/>
              <a:pathLst>
                <a:path w="108" h="80">
                  <a:moveTo>
                    <a:pt x="56" y="0"/>
                  </a:moveTo>
                  <a:lnTo>
                    <a:pt x="0" y="0"/>
                  </a:lnTo>
                  <a:lnTo>
                    <a:pt x="34" y="80"/>
                  </a:lnTo>
                  <a:lnTo>
                    <a:pt x="108" y="80"/>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39"/>
            <p:cNvSpPr>
              <a:spLocks/>
            </p:cNvSpPr>
            <p:nvPr/>
          </p:nvSpPr>
          <p:spPr bwMode="auto">
            <a:xfrm>
              <a:off x="1603" y="3020"/>
              <a:ext cx="73"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1"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40"/>
            <p:cNvSpPr>
              <a:spLocks/>
            </p:cNvSpPr>
            <p:nvPr/>
          </p:nvSpPr>
          <p:spPr bwMode="auto">
            <a:xfrm>
              <a:off x="1551" y="2940"/>
              <a:ext cx="125" cy="80"/>
            </a:xfrm>
            <a:custGeom>
              <a:avLst/>
              <a:gdLst>
                <a:gd name="T0" fmla="*/ 56 w 125"/>
                <a:gd name="T1" fmla="*/ 0 h 80"/>
                <a:gd name="T2" fmla="*/ 0 w 125"/>
                <a:gd name="T3" fmla="*/ 0 h 80"/>
                <a:gd name="T4" fmla="*/ 52 w 125"/>
                <a:gd name="T5" fmla="*/ 80 h 80"/>
                <a:gd name="T6" fmla="*/ 125 w 125"/>
                <a:gd name="T7" fmla="*/ 80 h 80"/>
                <a:gd name="T8" fmla="*/ 56 w 125"/>
                <a:gd name="T9" fmla="*/ 0 h 80"/>
              </a:gdLst>
              <a:ahLst/>
              <a:cxnLst>
                <a:cxn ang="0">
                  <a:pos x="T0" y="T1"/>
                </a:cxn>
                <a:cxn ang="0">
                  <a:pos x="T2" y="T3"/>
                </a:cxn>
                <a:cxn ang="0">
                  <a:pos x="T4" y="T5"/>
                </a:cxn>
                <a:cxn ang="0">
                  <a:pos x="T6" y="T7"/>
                </a:cxn>
                <a:cxn ang="0">
                  <a:pos x="T8" y="T9"/>
                </a:cxn>
              </a:cxnLst>
              <a:rect l="0" t="0" r="r" b="b"/>
              <a:pathLst>
                <a:path w="125" h="80">
                  <a:moveTo>
                    <a:pt x="56" y="0"/>
                  </a:moveTo>
                  <a:lnTo>
                    <a:pt x="0" y="0"/>
                  </a:lnTo>
                  <a:lnTo>
                    <a:pt x="52" y="80"/>
                  </a:lnTo>
                  <a:lnTo>
                    <a:pt x="125" y="80"/>
                  </a:lnTo>
                  <a:lnTo>
                    <a:pt x="56"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41"/>
            <p:cNvSpPr>
              <a:spLocks/>
            </p:cNvSpPr>
            <p:nvPr/>
          </p:nvSpPr>
          <p:spPr bwMode="auto">
            <a:xfrm>
              <a:off x="1676" y="3020"/>
              <a:ext cx="72"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2" y="59"/>
                    <a:pt x="0" y="47"/>
                    <a:pt x="0" y="32"/>
                  </a:cubicBezTo>
                  <a:cubicBezTo>
                    <a:pt x="0" y="0"/>
                    <a:pt x="0" y="0"/>
                    <a:pt x="0" y="0"/>
                  </a:cubicBezTo>
                  <a:lnTo>
                    <a:pt x="53"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42"/>
            <p:cNvSpPr>
              <a:spLocks/>
            </p:cNvSpPr>
            <p:nvPr/>
          </p:nvSpPr>
          <p:spPr bwMode="auto">
            <a:xfrm>
              <a:off x="1607" y="2940"/>
              <a:ext cx="141" cy="80"/>
            </a:xfrm>
            <a:custGeom>
              <a:avLst/>
              <a:gdLst>
                <a:gd name="T0" fmla="*/ 56 w 141"/>
                <a:gd name="T1" fmla="*/ 0 h 80"/>
                <a:gd name="T2" fmla="*/ 0 w 141"/>
                <a:gd name="T3" fmla="*/ 0 h 80"/>
                <a:gd name="T4" fmla="*/ 69 w 141"/>
                <a:gd name="T5" fmla="*/ 80 h 80"/>
                <a:gd name="T6" fmla="*/ 141 w 141"/>
                <a:gd name="T7" fmla="*/ 80 h 80"/>
                <a:gd name="T8" fmla="*/ 56 w 141"/>
                <a:gd name="T9" fmla="*/ 0 h 80"/>
              </a:gdLst>
              <a:ahLst/>
              <a:cxnLst>
                <a:cxn ang="0">
                  <a:pos x="T0" y="T1"/>
                </a:cxn>
                <a:cxn ang="0">
                  <a:pos x="T2" y="T3"/>
                </a:cxn>
                <a:cxn ang="0">
                  <a:pos x="T4" y="T5"/>
                </a:cxn>
                <a:cxn ang="0">
                  <a:pos x="T6" y="T7"/>
                </a:cxn>
                <a:cxn ang="0">
                  <a:pos x="T8" y="T9"/>
                </a:cxn>
              </a:cxnLst>
              <a:rect l="0" t="0" r="r" b="b"/>
              <a:pathLst>
                <a:path w="141" h="80">
                  <a:moveTo>
                    <a:pt x="56" y="0"/>
                  </a:moveTo>
                  <a:lnTo>
                    <a:pt x="0" y="0"/>
                  </a:lnTo>
                  <a:lnTo>
                    <a:pt x="69" y="80"/>
                  </a:lnTo>
                  <a:lnTo>
                    <a:pt x="141" y="80"/>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43"/>
            <p:cNvSpPr>
              <a:spLocks/>
            </p:cNvSpPr>
            <p:nvPr/>
          </p:nvSpPr>
          <p:spPr bwMode="auto">
            <a:xfrm>
              <a:off x="1748"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44"/>
            <p:cNvSpPr>
              <a:spLocks/>
            </p:cNvSpPr>
            <p:nvPr/>
          </p:nvSpPr>
          <p:spPr bwMode="auto">
            <a:xfrm>
              <a:off x="1663" y="2940"/>
              <a:ext cx="157" cy="80"/>
            </a:xfrm>
            <a:custGeom>
              <a:avLst/>
              <a:gdLst>
                <a:gd name="T0" fmla="*/ 55 w 157"/>
                <a:gd name="T1" fmla="*/ 0 h 80"/>
                <a:gd name="T2" fmla="*/ 0 w 157"/>
                <a:gd name="T3" fmla="*/ 0 h 80"/>
                <a:gd name="T4" fmla="*/ 85 w 157"/>
                <a:gd name="T5" fmla="*/ 80 h 80"/>
                <a:gd name="T6" fmla="*/ 157 w 157"/>
                <a:gd name="T7" fmla="*/ 80 h 80"/>
                <a:gd name="T8" fmla="*/ 55 w 157"/>
                <a:gd name="T9" fmla="*/ 0 h 80"/>
              </a:gdLst>
              <a:ahLst/>
              <a:cxnLst>
                <a:cxn ang="0">
                  <a:pos x="T0" y="T1"/>
                </a:cxn>
                <a:cxn ang="0">
                  <a:pos x="T2" y="T3"/>
                </a:cxn>
                <a:cxn ang="0">
                  <a:pos x="T4" y="T5"/>
                </a:cxn>
                <a:cxn ang="0">
                  <a:pos x="T6" y="T7"/>
                </a:cxn>
                <a:cxn ang="0">
                  <a:pos x="T8" y="T9"/>
                </a:cxn>
              </a:cxnLst>
              <a:rect l="0" t="0" r="r" b="b"/>
              <a:pathLst>
                <a:path w="157" h="80">
                  <a:moveTo>
                    <a:pt x="55" y="0"/>
                  </a:moveTo>
                  <a:lnTo>
                    <a:pt x="0" y="0"/>
                  </a:lnTo>
                  <a:lnTo>
                    <a:pt x="85" y="80"/>
                  </a:lnTo>
                  <a:lnTo>
                    <a:pt x="157" y="80"/>
                  </a:lnTo>
                  <a:lnTo>
                    <a:pt x="55"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45"/>
            <p:cNvSpPr>
              <a:spLocks noEditPoints="1"/>
            </p:cNvSpPr>
            <p:nvPr/>
          </p:nvSpPr>
          <p:spPr bwMode="auto">
            <a:xfrm>
              <a:off x="1240" y="3181"/>
              <a:ext cx="111" cy="155"/>
            </a:xfrm>
            <a:custGeom>
              <a:avLst/>
              <a:gdLst>
                <a:gd name="T0" fmla="*/ 79 w 81"/>
                <a:gd name="T1" fmla="*/ 103 h 113"/>
                <a:gd name="T2" fmla="*/ 60 w 81"/>
                <a:gd name="T3" fmla="*/ 81 h 113"/>
                <a:gd name="T4" fmla="*/ 76 w 81"/>
                <a:gd name="T5" fmla="*/ 63 h 113"/>
                <a:gd name="T6" fmla="*/ 78 w 81"/>
                <a:gd name="T7" fmla="*/ 58 h 113"/>
                <a:gd name="T8" fmla="*/ 72 w 81"/>
                <a:gd name="T9" fmla="*/ 52 h 113"/>
                <a:gd name="T10" fmla="*/ 68 w 81"/>
                <a:gd name="T11" fmla="*/ 55 h 113"/>
                <a:gd name="T12" fmla="*/ 54 w 81"/>
                <a:gd name="T13" fmla="*/ 72 h 113"/>
                <a:gd name="T14" fmla="*/ 31 w 81"/>
                <a:gd name="T15" fmla="*/ 46 h 113"/>
                <a:gd name="T16" fmla="*/ 35 w 81"/>
                <a:gd name="T17" fmla="*/ 45 h 113"/>
                <a:gd name="T18" fmla="*/ 56 w 81"/>
                <a:gd name="T19" fmla="*/ 24 h 113"/>
                <a:gd name="T20" fmla="*/ 28 w 81"/>
                <a:gd name="T21" fmla="*/ 0 h 113"/>
                <a:gd name="T22" fmla="*/ 7 w 81"/>
                <a:gd name="T23" fmla="*/ 0 h 113"/>
                <a:gd name="T24" fmla="*/ 0 w 81"/>
                <a:gd name="T25" fmla="*/ 6 h 113"/>
                <a:gd name="T26" fmla="*/ 0 w 81"/>
                <a:gd name="T27" fmla="*/ 75 h 113"/>
                <a:gd name="T28" fmla="*/ 6 w 81"/>
                <a:gd name="T29" fmla="*/ 82 h 113"/>
                <a:gd name="T30" fmla="*/ 13 w 81"/>
                <a:gd name="T31" fmla="*/ 75 h 113"/>
                <a:gd name="T32" fmla="*/ 13 w 81"/>
                <a:gd name="T33" fmla="*/ 46 h 113"/>
                <a:gd name="T34" fmla="*/ 17 w 81"/>
                <a:gd name="T35" fmla="*/ 46 h 113"/>
                <a:gd name="T36" fmla="*/ 18 w 81"/>
                <a:gd name="T37" fmla="*/ 47 h 113"/>
                <a:gd name="T38" fmla="*/ 47 w 81"/>
                <a:gd name="T39" fmla="*/ 81 h 113"/>
                <a:gd name="T40" fmla="*/ 27 w 81"/>
                <a:gd name="T41" fmla="*/ 103 h 113"/>
                <a:gd name="T42" fmla="*/ 26 w 81"/>
                <a:gd name="T43" fmla="*/ 107 h 113"/>
                <a:gd name="T44" fmla="*/ 31 w 81"/>
                <a:gd name="T45" fmla="*/ 113 h 113"/>
                <a:gd name="T46" fmla="*/ 37 w 81"/>
                <a:gd name="T47" fmla="*/ 110 h 113"/>
                <a:gd name="T48" fmla="*/ 53 w 81"/>
                <a:gd name="T49" fmla="*/ 90 h 113"/>
                <a:gd name="T50" fmla="*/ 70 w 81"/>
                <a:gd name="T51" fmla="*/ 110 h 113"/>
                <a:gd name="T52" fmla="*/ 75 w 81"/>
                <a:gd name="T53" fmla="*/ 113 h 113"/>
                <a:gd name="T54" fmla="*/ 81 w 81"/>
                <a:gd name="T55" fmla="*/ 107 h 113"/>
                <a:gd name="T56" fmla="*/ 79 w 81"/>
                <a:gd name="T57" fmla="*/ 103 h 113"/>
                <a:gd name="T58" fmla="*/ 14 w 81"/>
                <a:gd name="T59" fmla="*/ 37 h 113"/>
                <a:gd name="T60" fmla="*/ 14 w 81"/>
                <a:gd name="T61" fmla="*/ 9 h 113"/>
                <a:gd name="T62" fmla="*/ 29 w 81"/>
                <a:gd name="T63" fmla="*/ 9 h 113"/>
                <a:gd name="T64" fmla="*/ 43 w 81"/>
                <a:gd name="T65" fmla="*/ 23 h 113"/>
                <a:gd name="T66" fmla="*/ 29 w 81"/>
                <a:gd name="T67" fmla="*/ 37 h 113"/>
                <a:gd name="T68" fmla="*/ 14 w 81"/>
                <a:gd name="T69" fmla="*/ 3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113">
                  <a:moveTo>
                    <a:pt x="79" y="103"/>
                  </a:moveTo>
                  <a:cubicBezTo>
                    <a:pt x="79" y="103"/>
                    <a:pt x="79" y="103"/>
                    <a:pt x="60" y="81"/>
                  </a:cubicBezTo>
                  <a:cubicBezTo>
                    <a:pt x="60" y="81"/>
                    <a:pt x="60" y="81"/>
                    <a:pt x="76" y="63"/>
                  </a:cubicBezTo>
                  <a:cubicBezTo>
                    <a:pt x="78" y="61"/>
                    <a:pt x="78" y="59"/>
                    <a:pt x="78" y="58"/>
                  </a:cubicBezTo>
                  <a:cubicBezTo>
                    <a:pt x="78" y="55"/>
                    <a:pt x="75" y="52"/>
                    <a:pt x="72" y="52"/>
                  </a:cubicBezTo>
                  <a:cubicBezTo>
                    <a:pt x="70" y="52"/>
                    <a:pt x="69" y="53"/>
                    <a:pt x="68" y="55"/>
                  </a:cubicBezTo>
                  <a:cubicBezTo>
                    <a:pt x="68" y="55"/>
                    <a:pt x="68" y="55"/>
                    <a:pt x="54" y="72"/>
                  </a:cubicBezTo>
                  <a:cubicBezTo>
                    <a:pt x="54" y="72"/>
                    <a:pt x="54" y="72"/>
                    <a:pt x="31" y="46"/>
                  </a:cubicBezTo>
                  <a:cubicBezTo>
                    <a:pt x="31" y="46"/>
                    <a:pt x="31" y="46"/>
                    <a:pt x="35" y="45"/>
                  </a:cubicBezTo>
                  <a:cubicBezTo>
                    <a:pt x="48" y="43"/>
                    <a:pt x="56" y="35"/>
                    <a:pt x="56" y="24"/>
                  </a:cubicBezTo>
                  <a:cubicBezTo>
                    <a:pt x="56" y="8"/>
                    <a:pt x="46" y="0"/>
                    <a:pt x="28" y="0"/>
                  </a:cubicBezTo>
                  <a:cubicBezTo>
                    <a:pt x="28" y="0"/>
                    <a:pt x="28" y="0"/>
                    <a:pt x="7" y="0"/>
                  </a:cubicBezTo>
                  <a:cubicBezTo>
                    <a:pt x="2" y="0"/>
                    <a:pt x="0" y="2"/>
                    <a:pt x="0" y="6"/>
                  </a:cubicBezTo>
                  <a:cubicBezTo>
                    <a:pt x="0" y="6"/>
                    <a:pt x="0" y="6"/>
                    <a:pt x="0" y="75"/>
                  </a:cubicBezTo>
                  <a:cubicBezTo>
                    <a:pt x="0" y="79"/>
                    <a:pt x="2" y="82"/>
                    <a:pt x="6" y="82"/>
                  </a:cubicBezTo>
                  <a:cubicBezTo>
                    <a:pt x="10" y="82"/>
                    <a:pt x="13" y="79"/>
                    <a:pt x="13" y="75"/>
                  </a:cubicBezTo>
                  <a:cubicBezTo>
                    <a:pt x="13" y="75"/>
                    <a:pt x="13" y="75"/>
                    <a:pt x="13" y="46"/>
                  </a:cubicBezTo>
                  <a:cubicBezTo>
                    <a:pt x="13" y="46"/>
                    <a:pt x="13" y="46"/>
                    <a:pt x="17" y="46"/>
                  </a:cubicBezTo>
                  <a:cubicBezTo>
                    <a:pt x="17" y="46"/>
                    <a:pt x="17" y="46"/>
                    <a:pt x="18" y="47"/>
                  </a:cubicBezTo>
                  <a:cubicBezTo>
                    <a:pt x="18" y="47"/>
                    <a:pt x="18" y="47"/>
                    <a:pt x="47" y="81"/>
                  </a:cubicBezTo>
                  <a:cubicBezTo>
                    <a:pt x="47" y="81"/>
                    <a:pt x="47" y="81"/>
                    <a:pt x="27" y="103"/>
                  </a:cubicBezTo>
                  <a:cubicBezTo>
                    <a:pt x="26" y="104"/>
                    <a:pt x="26" y="106"/>
                    <a:pt x="26" y="107"/>
                  </a:cubicBezTo>
                  <a:cubicBezTo>
                    <a:pt x="26" y="111"/>
                    <a:pt x="28" y="113"/>
                    <a:pt x="31" y="113"/>
                  </a:cubicBezTo>
                  <a:cubicBezTo>
                    <a:pt x="34" y="113"/>
                    <a:pt x="35" y="112"/>
                    <a:pt x="37" y="110"/>
                  </a:cubicBezTo>
                  <a:cubicBezTo>
                    <a:pt x="37" y="110"/>
                    <a:pt x="37" y="110"/>
                    <a:pt x="53" y="90"/>
                  </a:cubicBezTo>
                  <a:cubicBezTo>
                    <a:pt x="53" y="90"/>
                    <a:pt x="53" y="90"/>
                    <a:pt x="70" y="110"/>
                  </a:cubicBezTo>
                  <a:cubicBezTo>
                    <a:pt x="72" y="112"/>
                    <a:pt x="72" y="113"/>
                    <a:pt x="75" y="113"/>
                  </a:cubicBezTo>
                  <a:cubicBezTo>
                    <a:pt x="79" y="113"/>
                    <a:pt x="81" y="111"/>
                    <a:pt x="81" y="107"/>
                  </a:cubicBezTo>
                  <a:cubicBezTo>
                    <a:pt x="81" y="106"/>
                    <a:pt x="80" y="104"/>
                    <a:pt x="79" y="103"/>
                  </a:cubicBezTo>
                  <a:close/>
                  <a:moveTo>
                    <a:pt x="14" y="37"/>
                  </a:moveTo>
                  <a:cubicBezTo>
                    <a:pt x="14" y="37"/>
                    <a:pt x="14" y="37"/>
                    <a:pt x="14" y="9"/>
                  </a:cubicBezTo>
                  <a:cubicBezTo>
                    <a:pt x="14" y="9"/>
                    <a:pt x="14" y="9"/>
                    <a:pt x="29" y="9"/>
                  </a:cubicBezTo>
                  <a:cubicBezTo>
                    <a:pt x="38" y="9"/>
                    <a:pt x="43" y="15"/>
                    <a:pt x="43" y="23"/>
                  </a:cubicBezTo>
                  <a:cubicBezTo>
                    <a:pt x="43" y="31"/>
                    <a:pt x="37" y="37"/>
                    <a:pt x="29" y="37"/>
                  </a:cubicBezTo>
                  <a:cubicBezTo>
                    <a:pt x="29" y="37"/>
                    <a:pt x="29" y="37"/>
                    <a:pt x="14" y="3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7" name="TextBox 106"/>
          <p:cNvSpPr txBox="1"/>
          <p:nvPr/>
        </p:nvSpPr>
        <p:spPr>
          <a:xfrm>
            <a:off x="8202861" y="5198977"/>
            <a:ext cx="123337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a:ea typeface="+mn-ea"/>
                <a:cs typeface="+mn-cs"/>
              </a:rPr>
              <a:t>Pharmacy</a:t>
            </a:r>
          </a:p>
        </p:txBody>
      </p:sp>
    </p:spTree>
    <p:extLst>
      <p:ext uri="{BB962C8B-B14F-4D97-AF65-F5344CB8AC3E}">
        <p14:creationId xmlns:p14="http://schemas.microsoft.com/office/powerpoint/2010/main" val="30604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167" y="551354"/>
            <a:ext cx="8097521" cy="320537"/>
          </a:xfrm>
        </p:spPr>
        <p:txBody>
          <a:bodyPr/>
          <a:lstStyle/>
          <a:p>
            <a:r>
              <a:rPr lang="en-US" dirty="0"/>
              <a:t>A Simplified, consistent Patient Services experience</a:t>
            </a:r>
          </a:p>
        </p:txBody>
      </p:sp>
      <p:cxnSp>
        <p:nvCxnSpPr>
          <p:cNvPr id="3" name="Straight Arrow Connector 2"/>
          <p:cNvCxnSpPr/>
          <p:nvPr/>
        </p:nvCxnSpPr>
        <p:spPr bwMode="auto">
          <a:xfrm>
            <a:off x="6598439" y="3546671"/>
            <a:ext cx="1406475" cy="2651168"/>
          </a:xfrm>
          <a:prstGeom prst="straightConnector1">
            <a:avLst/>
          </a:prstGeom>
          <a:solidFill>
            <a:schemeClr val="accent1"/>
          </a:solidFill>
          <a:ln w="25400" cap="flat" cmpd="sng" algn="ctr">
            <a:solidFill>
              <a:schemeClr val="accent1">
                <a:lumMod val="50000"/>
              </a:scheme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Arrow Connector 3"/>
          <p:cNvCxnSpPr>
            <a:endCxn id="47" idx="0"/>
          </p:cNvCxnSpPr>
          <p:nvPr/>
        </p:nvCxnSpPr>
        <p:spPr bwMode="auto">
          <a:xfrm flipV="1">
            <a:off x="6598439" y="1515161"/>
            <a:ext cx="1552478" cy="1991075"/>
          </a:xfrm>
          <a:prstGeom prst="straightConnector1">
            <a:avLst/>
          </a:prstGeom>
          <a:solidFill>
            <a:schemeClr val="accent1"/>
          </a:solidFill>
          <a:ln w="25400" cap="flat" cmpd="sng" algn="ctr">
            <a:solidFill>
              <a:schemeClr val="accent1">
                <a:lumMod val="50000"/>
              </a:scheme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Arrow Connector 4"/>
          <p:cNvCxnSpPr/>
          <p:nvPr/>
        </p:nvCxnSpPr>
        <p:spPr bwMode="auto">
          <a:xfrm flipV="1">
            <a:off x="6598438" y="2756769"/>
            <a:ext cx="1907662" cy="749465"/>
          </a:xfrm>
          <a:prstGeom prst="straightConnector1">
            <a:avLst/>
          </a:prstGeom>
          <a:solidFill>
            <a:schemeClr val="accent1"/>
          </a:solidFill>
          <a:ln w="25400" cap="flat" cmpd="sng" algn="ctr">
            <a:solidFill>
              <a:schemeClr val="accent1">
                <a:lumMod val="50000"/>
              </a:scheme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Arrow Connector 5"/>
          <p:cNvCxnSpPr/>
          <p:nvPr/>
        </p:nvCxnSpPr>
        <p:spPr bwMode="auto">
          <a:xfrm>
            <a:off x="6598439" y="3506234"/>
            <a:ext cx="1674307" cy="326424"/>
          </a:xfrm>
          <a:prstGeom prst="straightConnector1">
            <a:avLst/>
          </a:prstGeom>
          <a:solidFill>
            <a:schemeClr val="accent1"/>
          </a:solidFill>
          <a:ln w="25400" cap="flat" cmpd="sng" algn="ctr">
            <a:solidFill>
              <a:schemeClr val="accent1">
                <a:lumMod val="50000"/>
              </a:scheme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a:endCxn id="69" idx="24"/>
          </p:cNvCxnSpPr>
          <p:nvPr/>
        </p:nvCxnSpPr>
        <p:spPr bwMode="auto">
          <a:xfrm>
            <a:off x="6598439" y="3506234"/>
            <a:ext cx="1632521" cy="1512288"/>
          </a:xfrm>
          <a:prstGeom prst="straightConnector1">
            <a:avLst/>
          </a:prstGeom>
          <a:solidFill>
            <a:schemeClr val="accent1"/>
          </a:solidFill>
          <a:ln w="25400" cap="flat" cmpd="sng" algn="ctr">
            <a:solidFill>
              <a:schemeClr val="accent1">
                <a:lumMod val="50000"/>
              </a:schemeClr>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ounded Rectangle 7"/>
          <p:cNvSpPr/>
          <p:nvPr/>
        </p:nvSpPr>
        <p:spPr>
          <a:xfrm>
            <a:off x="7534229" y="1154585"/>
            <a:ext cx="1233376" cy="5043255"/>
          </a:xfrm>
          <a:prstGeom prst="roundRect">
            <a:avLst/>
          </a:prstGeom>
          <a:solidFill>
            <a:schemeClr val="accent3">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ounded Rectangle 8"/>
          <p:cNvSpPr/>
          <p:nvPr/>
        </p:nvSpPr>
        <p:spPr>
          <a:xfrm>
            <a:off x="7619289" y="1515161"/>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ounded Rectangle 9"/>
          <p:cNvSpPr/>
          <p:nvPr/>
        </p:nvSpPr>
        <p:spPr>
          <a:xfrm>
            <a:off x="7619289" y="2435203"/>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ounded Rectangle 10"/>
          <p:cNvSpPr/>
          <p:nvPr/>
        </p:nvSpPr>
        <p:spPr>
          <a:xfrm>
            <a:off x="7619289" y="3377036"/>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Rounded Rectangle 11"/>
          <p:cNvSpPr/>
          <p:nvPr/>
        </p:nvSpPr>
        <p:spPr>
          <a:xfrm>
            <a:off x="7619289" y="4323611"/>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ounded Rectangle 12"/>
          <p:cNvSpPr/>
          <p:nvPr/>
        </p:nvSpPr>
        <p:spPr>
          <a:xfrm>
            <a:off x="7619289" y="5265818"/>
            <a:ext cx="1063256" cy="8724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4" name="Group 233"/>
          <p:cNvGrpSpPr>
            <a:grpSpLocks noChangeAspect="1"/>
          </p:cNvGrpSpPr>
          <p:nvPr/>
        </p:nvGrpSpPr>
        <p:grpSpPr bwMode="auto">
          <a:xfrm>
            <a:off x="7994438" y="1844370"/>
            <a:ext cx="213628" cy="464231"/>
            <a:chOff x="1448" y="1015"/>
            <a:chExt cx="416" cy="678"/>
          </a:xfrm>
          <a:solidFill>
            <a:schemeClr val="accent1"/>
          </a:solidFill>
          <a:effectLst>
            <a:outerShdw blurRad="25400" dist="12700" dir="5400000" algn="t" rotWithShape="0">
              <a:prstClr val="black">
                <a:alpha val="40000"/>
              </a:prstClr>
            </a:outerShdw>
          </a:effectLst>
        </p:grpSpPr>
        <p:sp>
          <p:nvSpPr>
            <p:cNvPr id="15" name="Freeform 234"/>
            <p:cNvSpPr>
              <a:spLocks/>
            </p:cNvSpPr>
            <p:nvPr/>
          </p:nvSpPr>
          <p:spPr bwMode="auto">
            <a:xfrm>
              <a:off x="1545" y="1015"/>
              <a:ext cx="316" cy="347"/>
            </a:xfrm>
            <a:custGeom>
              <a:avLst/>
              <a:gdLst>
                <a:gd name="T0" fmla="*/ 100 w 134"/>
                <a:gd name="T1" fmla="*/ 130 h 147"/>
                <a:gd name="T2" fmla="*/ 94 w 134"/>
                <a:gd name="T3" fmla="*/ 137 h 147"/>
                <a:gd name="T4" fmla="*/ 67 w 134"/>
                <a:gd name="T5" fmla="*/ 147 h 147"/>
                <a:gd name="T6" fmla="*/ 40 w 134"/>
                <a:gd name="T7" fmla="*/ 137 h 147"/>
                <a:gd name="T8" fmla="*/ 34 w 134"/>
                <a:gd name="T9" fmla="*/ 130 h 147"/>
                <a:gd name="T10" fmla="*/ 0 w 134"/>
                <a:gd name="T11" fmla="*/ 56 h 147"/>
                <a:gd name="T12" fmla="*/ 16 w 134"/>
                <a:gd name="T13" fmla="*/ 15 h 147"/>
                <a:gd name="T14" fmla="*/ 18 w 134"/>
                <a:gd name="T15" fmla="*/ 10 h 147"/>
                <a:gd name="T16" fmla="*/ 25 w 134"/>
                <a:gd name="T17" fmla="*/ 3 h 147"/>
                <a:gd name="T18" fmla="*/ 34 w 134"/>
                <a:gd name="T19" fmla="*/ 4 h 147"/>
                <a:gd name="T20" fmla="*/ 37 w 134"/>
                <a:gd name="T21" fmla="*/ 8 h 147"/>
                <a:gd name="T22" fmla="*/ 35 w 134"/>
                <a:gd name="T23" fmla="*/ 16 h 147"/>
                <a:gd name="T24" fmla="*/ 26 w 134"/>
                <a:gd name="T25" fmla="*/ 21 h 147"/>
                <a:gd name="T26" fmla="*/ 21 w 134"/>
                <a:gd name="T27" fmla="*/ 22 h 147"/>
                <a:gd name="T28" fmla="*/ 8 w 134"/>
                <a:gd name="T29" fmla="*/ 56 h 147"/>
                <a:gd name="T30" fmla="*/ 40 w 134"/>
                <a:gd name="T31" fmla="*/ 124 h 147"/>
                <a:gd name="T32" fmla="*/ 52 w 134"/>
                <a:gd name="T33" fmla="*/ 127 h 147"/>
                <a:gd name="T34" fmla="*/ 67 w 134"/>
                <a:gd name="T35" fmla="*/ 131 h 147"/>
                <a:gd name="T36" fmla="*/ 82 w 134"/>
                <a:gd name="T37" fmla="*/ 127 h 147"/>
                <a:gd name="T38" fmla="*/ 94 w 134"/>
                <a:gd name="T39" fmla="*/ 124 h 147"/>
                <a:gd name="T40" fmla="*/ 125 w 134"/>
                <a:gd name="T41" fmla="*/ 56 h 147"/>
                <a:gd name="T42" fmla="*/ 113 w 134"/>
                <a:gd name="T43" fmla="*/ 22 h 147"/>
                <a:gd name="T44" fmla="*/ 107 w 134"/>
                <a:gd name="T45" fmla="*/ 21 h 147"/>
                <a:gd name="T46" fmla="*/ 98 w 134"/>
                <a:gd name="T47" fmla="*/ 16 h 147"/>
                <a:gd name="T48" fmla="*/ 97 w 134"/>
                <a:gd name="T49" fmla="*/ 8 h 147"/>
                <a:gd name="T50" fmla="*/ 100 w 134"/>
                <a:gd name="T51" fmla="*/ 4 h 147"/>
                <a:gd name="T52" fmla="*/ 108 w 134"/>
                <a:gd name="T53" fmla="*/ 3 h 147"/>
                <a:gd name="T54" fmla="*/ 116 w 134"/>
                <a:gd name="T55" fmla="*/ 10 h 147"/>
                <a:gd name="T56" fmla="*/ 118 w 134"/>
                <a:gd name="T57" fmla="*/ 15 h 147"/>
                <a:gd name="T58" fmla="*/ 134 w 134"/>
                <a:gd name="T59" fmla="*/ 56 h 147"/>
                <a:gd name="T60" fmla="*/ 100 w 134"/>
                <a:gd name="T61"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7">
                  <a:moveTo>
                    <a:pt x="100" y="130"/>
                  </a:moveTo>
                  <a:cubicBezTo>
                    <a:pt x="100" y="132"/>
                    <a:pt x="98" y="135"/>
                    <a:pt x="94" y="137"/>
                  </a:cubicBezTo>
                  <a:cubicBezTo>
                    <a:pt x="94" y="137"/>
                    <a:pt x="80" y="147"/>
                    <a:pt x="67" y="147"/>
                  </a:cubicBezTo>
                  <a:cubicBezTo>
                    <a:pt x="54" y="147"/>
                    <a:pt x="40" y="137"/>
                    <a:pt x="40" y="137"/>
                  </a:cubicBezTo>
                  <a:cubicBezTo>
                    <a:pt x="36" y="135"/>
                    <a:pt x="34" y="132"/>
                    <a:pt x="34" y="130"/>
                  </a:cubicBezTo>
                  <a:cubicBezTo>
                    <a:pt x="14" y="113"/>
                    <a:pt x="0" y="83"/>
                    <a:pt x="0" y="56"/>
                  </a:cubicBezTo>
                  <a:cubicBezTo>
                    <a:pt x="0" y="39"/>
                    <a:pt x="6" y="25"/>
                    <a:pt x="16" y="15"/>
                  </a:cubicBezTo>
                  <a:cubicBezTo>
                    <a:pt x="16" y="13"/>
                    <a:pt x="16" y="12"/>
                    <a:pt x="18" y="10"/>
                  </a:cubicBezTo>
                  <a:cubicBezTo>
                    <a:pt x="25" y="3"/>
                    <a:pt x="25" y="3"/>
                    <a:pt x="25" y="3"/>
                  </a:cubicBezTo>
                  <a:cubicBezTo>
                    <a:pt x="28" y="0"/>
                    <a:pt x="31" y="1"/>
                    <a:pt x="34" y="4"/>
                  </a:cubicBezTo>
                  <a:cubicBezTo>
                    <a:pt x="37" y="8"/>
                    <a:pt x="37" y="8"/>
                    <a:pt x="37" y="8"/>
                  </a:cubicBezTo>
                  <a:cubicBezTo>
                    <a:pt x="39" y="11"/>
                    <a:pt x="38" y="15"/>
                    <a:pt x="35" y="16"/>
                  </a:cubicBezTo>
                  <a:cubicBezTo>
                    <a:pt x="26" y="21"/>
                    <a:pt x="26" y="21"/>
                    <a:pt x="26" y="21"/>
                  </a:cubicBezTo>
                  <a:cubicBezTo>
                    <a:pt x="24" y="22"/>
                    <a:pt x="23" y="22"/>
                    <a:pt x="21" y="22"/>
                  </a:cubicBezTo>
                  <a:cubicBezTo>
                    <a:pt x="13" y="30"/>
                    <a:pt x="8" y="41"/>
                    <a:pt x="8" y="56"/>
                  </a:cubicBezTo>
                  <a:cubicBezTo>
                    <a:pt x="8" y="81"/>
                    <a:pt x="22" y="109"/>
                    <a:pt x="40" y="124"/>
                  </a:cubicBezTo>
                  <a:cubicBezTo>
                    <a:pt x="44" y="123"/>
                    <a:pt x="48" y="124"/>
                    <a:pt x="52" y="127"/>
                  </a:cubicBezTo>
                  <a:cubicBezTo>
                    <a:pt x="52" y="127"/>
                    <a:pt x="58" y="131"/>
                    <a:pt x="67" y="131"/>
                  </a:cubicBezTo>
                  <a:cubicBezTo>
                    <a:pt x="75" y="131"/>
                    <a:pt x="82" y="127"/>
                    <a:pt x="82" y="127"/>
                  </a:cubicBezTo>
                  <a:cubicBezTo>
                    <a:pt x="86" y="124"/>
                    <a:pt x="90" y="123"/>
                    <a:pt x="94" y="124"/>
                  </a:cubicBezTo>
                  <a:cubicBezTo>
                    <a:pt x="112" y="109"/>
                    <a:pt x="125" y="81"/>
                    <a:pt x="125" y="56"/>
                  </a:cubicBezTo>
                  <a:cubicBezTo>
                    <a:pt x="125" y="41"/>
                    <a:pt x="121" y="30"/>
                    <a:pt x="113" y="22"/>
                  </a:cubicBezTo>
                  <a:cubicBezTo>
                    <a:pt x="111" y="22"/>
                    <a:pt x="109" y="22"/>
                    <a:pt x="107" y="21"/>
                  </a:cubicBezTo>
                  <a:cubicBezTo>
                    <a:pt x="98" y="16"/>
                    <a:pt x="98" y="16"/>
                    <a:pt x="98" y="16"/>
                  </a:cubicBezTo>
                  <a:cubicBezTo>
                    <a:pt x="95" y="15"/>
                    <a:pt x="94" y="11"/>
                    <a:pt x="97" y="8"/>
                  </a:cubicBezTo>
                  <a:cubicBezTo>
                    <a:pt x="100" y="4"/>
                    <a:pt x="100" y="4"/>
                    <a:pt x="100" y="4"/>
                  </a:cubicBezTo>
                  <a:cubicBezTo>
                    <a:pt x="102" y="1"/>
                    <a:pt x="106" y="0"/>
                    <a:pt x="108" y="3"/>
                  </a:cubicBezTo>
                  <a:cubicBezTo>
                    <a:pt x="116" y="10"/>
                    <a:pt x="116" y="10"/>
                    <a:pt x="116" y="10"/>
                  </a:cubicBezTo>
                  <a:cubicBezTo>
                    <a:pt x="117" y="11"/>
                    <a:pt x="118" y="13"/>
                    <a:pt x="118" y="15"/>
                  </a:cubicBezTo>
                  <a:cubicBezTo>
                    <a:pt x="128" y="25"/>
                    <a:pt x="134" y="38"/>
                    <a:pt x="134" y="56"/>
                  </a:cubicBezTo>
                  <a:cubicBezTo>
                    <a:pt x="134" y="83"/>
                    <a:pt x="120" y="113"/>
                    <a:pt x="100"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235"/>
            <p:cNvSpPr>
              <a:spLocks/>
            </p:cNvSpPr>
            <p:nvPr/>
          </p:nvSpPr>
          <p:spPr bwMode="auto">
            <a:xfrm>
              <a:off x="1684" y="1365"/>
              <a:ext cx="38" cy="30"/>
            </a:xfrm>
            <a:custGeom>
              <a:avLst/>
              <a:gdLst>
                <a:gd name="T0" fmla="*/ 16 w 16"/>
                <a:gd name="T1" fmla="*/ 0 h 13"/>
                <a:gd name="T2" fmla="*/ 16 w 16"/>
                <a:gd name="T3" fmla="*/ 12 h 13"/>
                <a:gd name="T4" fmla="*/ 8 w 16"/>
                <a:gd name="T5" fmla="*/ 13 h 13"/>
                <a:gd name="T6" fmla="*/ 0 w 16"/>
                <a:gd name="T7" fmla="*/ 12 h 13"/>
                <a:gd name="T8" fmla="*/ 0 w 16"/>
                <a:gd name="T9" fmla="*/ 0 h 13"/>
                <a:gd name="T10" fmla="*/ 8 w 16"/>
                <a:gd name="T11" fmla="*/ 1 h 13"/>
                <a:gd name="T12" fmla="*/ 16 w 1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6" h="13">
                  <a:moveTo>
                    <a:pt x="16" y="0"/>
                  </a:moveTo>
                  <a:cubicBezTo>
                    <a:pt x="16" y="12"/>
                    <a:pt x="16" y="12"/>
                    <a:pt x="16" y="12"/>
                  </a:cubicBezTo>
                  <a:cubicBezTo>
                    <a:pt x="14" y="13"/>
                    <a:pt x="11" y="13"/>
                    <a:pt x="8" y="13"/>
                  </a:cubicBezTo>
                  <a:cubicBezTo>
                    <a:pt x="5" y="13"/>
                    <a:pt x="2" y="13"/>
                    <a:pt x="0" y="12"/>
                  </a:cubicBezTo>
                  <a:cubicBezTo>
                    <a:pt x="0" y="0"/>
                    <a:pt x="0" y="0"/>
                    <a:pt x="0" y="0"/>
                  </a:cubicBezTo>
                  <a:cubicBezTo>
                    <a:pt x="2" y="1"/>
                    <a:pt x="5" y="1"/>
                    <a:pt x="8" y="1"/>
                  </a:cubicBezTo>
                  <a:cubicBezTo>
                    <a:pt x="11" y="1"/>
                    <a:pt x="14" y="1"/>
                    <a:pt x="1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236"/>
            <p:cNvSpPr>
              <a:spLocks noEditPoints="1"/>
            </p:cNvSpPr>
            <p:nvPr/>
          </p:nvSpPr>
          <p:spPr bwMode="auto">
            <a:xfrm>
              <a:off x="1762" y="1592"/>
              <a:ext cx="102" cy="101"/>
            </a:xfrm>
            <a:custGeom>
              <a:avLst/>
              <a:gdLst>
                <a:gd name="T0" fmla="*/ 0 w 43"/>
                <a:gd name="T1" fmla="*/ 21 h 43"/>
                <a:gd name="T2" fmla="*/ 22 w 43"/>
                <a:gd name="T3" fmla="*/ 43 h 43"/>
                <a:gd name="T4" fmla="*/ 43 w 43"/>
                <a:gd name="T5" fmla="*/ 21 h 43"/>
                <a:gd name="T6" fmla="*/ 22 w 43"/>
                <a:gd name="T7" fmla="*/ 0 h 43"/>
                <a:gd name="T8" fmla="*/ 0 w 43"/>
                <a:gd name="T9" fmla="*/ 21 h 43"/>
                <a:gd name="T10" fmla="*/ 8 w 43"/>
                <a:gd name="T11" fmla="*/ 21 h 43"/>
                <a:gd name="T12" fmla="*/ 22 w 43"/>
                <a:gd name="T13" fmla="*/ 7 h 43"/>
                <a:gd name="T14" fmla="*/ 36 w 43"/>
                <a:gd name="T15" fmla="*/ 21 h 43"/>
                <a:gd name="T16" fmla="*/ 22 w 43"/>
                <a:gd name="T17" fmla="*/ 35 h 43"/>
                <a:gd name="T18" fmla="*/ 8 w 43"/>
                <a:gd name="T19" fmla="*/ 2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0" y="21"/>
                  </a:moveTo>
                  <a:cubicBezTo>
                    <a:pt x="0" y="33"/>
                    <a:pt x="10" y="43"/>
                    <a:pt x="22" y="43"/>
                  </a:cubicBezTo>
                  <a:cubicBezTo>
                    <a:pt x="34" y="43"/>
                    <a:pt x="43" y="33"/>
                    <a:pt x="43" y="21"/>
                  </a:cubicBezTo>
                  <a:cubicBezTo>
                    <a:pt x="43" y="9"/>
                    <a:pt x="34" y="0"/>
                    <a:pt x="22" y="0"/>
                  </a:cubicBezTo>
                  <a:cubicBezTo>
                    <a:pt x="10" y="0"/>
                    <a:pt x="0" y="9"/>
                    <a:pt x="0" y="21"/>
                  </a:cubicBezTo>
                  <a:close/>
                  <a:moveTo>
                    <a:pt x="8" y="21"/>
                  </a:moveTo>
                  <a:cubicBezTo>
                    <a:pt x="8" y="13"/>
                    <a:pt x="14" y="7"/>
                    <a:pt x="22" y="7"/>
                  </a:cubicBezTo>
                  <a:cubicBezTo>
                    <a:pt x="30" y="7"/>
                    <a:pt x="36" y="13"/>
                    <a:pt x="36" y="21"/>
                  </a:cubicBezTo>
                  <a:cubicBezTo>
                    <a:pt x="36" y="29"/>
                    <a:pt x="30" y="35"/>
                    <a:pt x="22" y="35"/>
                  </a:cubicBezTo>
                  <a:cubicBezTo>
                    <a:pt x="14" y="35"/>
                    <a:pt x="8" y="29"/>
                    <a:pt x="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Oval 237"/>
            <p:cNvSpPr>
              <a:spLocks noChangeArrowheads="1"/>
            </p:cNvSpPr>
            <p:nvPr/>
          </p:nvSpPr>
          <p:spPr bwMode="auto">
            <a:xfrm>
              <a:off x="1793" y="1620"/>
              <a:ext cx="42" cy="4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238"/>
            <p:cNvSpPr>
              <a:spLocks/>
            </p:cNvSpPr>
            <p:nvPr/>
          </p:nvSpPr>
          <p:spPr bwMode="auto">
            <a:xfrm>
              <a:off x="1448" y="1403"/>
              <a:ext cx="345" cy="193"/>
            </a:xfrm>
            <a:custGeom>
              <a:avLst/>
              <a:gdLst>
                <a:gd name="T0" fmla="*/ 34 w 146"/>
                <a:gd name="T1" fmla="*/ 16 h 82"/>
                <a:gd name="T2" fmla="*/ 79 w 146"/>
                <a:gd name="T3" fmla="*/ 16 h 82"/>
                <a:gd name="T4" fmla="*/ 104 w 146"/>
                <a:gd name="T5" fmla="*/ 0 h 82"/>
                <a:gd name="T6" fmla="*/ 108 w 146"/>
                <a:gd name="T7" fmla="*/ 1 h 82"/>
                <a:gd name="T8" fmla="*/ 113 w 146"/>
                <a:gd name="T9" fmla="*/ 0 h 82"/>
                <a:gd name="T10" fmla="*/ 79 w 146"/>
                <a:gd name="T11" fmla="*/ 24 h 82"/>
                <a:gd name="T12" fmla="*/ 34 w 146"/>
                <a:gd name="T13" fmla="*/ 24 h 82"/>
                <a:gd name="T14" fmla="*/ 8 w 146"/>
                <a:gd name="T15" fmla="*/ 44 h 82"/>
                <a:gd name="T16" fmla="*/ 34 w 146"/>
                <a:gd name="T17" fmla="*/ 63 h 82"/>
                <a:gd name="T18" fmla="*/ 61 w 146"/>
                <a:gd name="T19" fmla="*/ 63 h 82"/>
                <a:gd name="T20" fmla="*/ 83 w 146"/>
                <a:gd name="T21" fmla="*/ 63 h 82"/>
                <a:gd name="T22" fmla="*/ 117 w 146"/>
                <a:gd name="T23" fmla="*/ 63 h 82"/>
                <a:gd name="T24" fmla="*/ 146 w 146"/>
                <a:gd name="T25" fmla="*/ 78 h 82"/>
                <a:gd name="T26" fmla="*/ 139 w 146"/>
                <a:gd name="T27" fmla="*/ 82 h 82"/>
                <a:gd name="T28" fmla="*/ 117 w 146"/>
                <a:gd name="T29" fmla="*/ 72 h 82"/>
                <a:gd name="T30" fmla="*/ 117 w 146"/>
                <a:gd name="T31" fmla="*/ 72 h 82"/>
                <a:gd name="T32" fmla="*/ 83 w 146"/>
                <a:gd name="T33" fmla="*/ 72 h 82"/>
                <a:gd name="T34" fmla="*/ 61 w 146"/>
                <a:gd name="T35" fmla="*/ 72 h 82"/>
                <a:gd name="T36" fmla="*/ 34 w 146"/>
                <a:gd name="T37" fmla="*/ 72 h 82"/>
                <a:gd name="T38" fmla="*/ 0 w 146"/>
                <a:gd name="T39" fmla="*/ 44 h 82"/>
                <a:gd name="T40" fmla="*/ 34 w 146"/>
                <a:gd name="T41"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82">
                  <a:moveTo>
                    <a:pt x="34" y="16"/>
                  </a:moveTo>
                  <a:cubicBezTo>
                    <a:pt x="79" y="16"/>
                    <a:pt x="79" y="16"/>
                    <a:pt x="79" y="16"/>
                  </a:cubicBezTo>
                  <a:cubicBezTo>
                    <a:pt x="91" y="16"/>
                    <a:pt x="101" y="9"/>
                    <a:pt x="104" y="0"/>
                  </a:cubicBezTo>
                  <a:cubicBezTo>
                    <a:pt x="105" y="1"/>
                    <a:pt x="107" y="1"/>
                    <a:pt x="108" y="1"/>
                  </a:cubicBezTo>
                  <a:cubicBezTo>
                    <a:pt x="109" y="1"/>
                    <a:pt x="111" y="1"/>
                    <a:pt x="113" y="0"/>
                  </a:cubicBezTo>
                  <a:cubicBezTo>
                    <a:pt x="110" y="14"/>
                    <a:pt x="96" y="24"/>
                    <a:pt x="79" y="24"/>
                  </a:cubicBezTo>
                  <a:cubicBezTo>
                    <a:pt x="34" y="24"/>
                    <a:pt x="34" y="24"/>
                    <a:pt x="34" y="24"/>
                  </a:cubicBezTo>
                  <a:cubicBezTo>
                    <a:pt x="20" y="24"/>
                    <a:pt x="8" y="33"/>
                    <a:pt x="8" y="44"/>
                  </a:cubicBezTo>
                  <a:cubicBezTo>
                    <a:pt x="8" y="55"/>
                    <a:pt x="20" y="63"/>
                    <a:pt x="34" y="63"/>
                  </a:cubicBezTo>
                  <a:cubicBezTo>
                    <a:pt x="61" y="63"/>
                    <a:pt x="61" y="63"/>
                    <a:pt x="61" y="63"/>
                  </a:cubicBezTo>
                  <a:cubicBezTo>
                    <a:pt x="83" y="63"/>
                    <a:pt x="83" y="63"/>
                    <a:pt x="83" y="63"/>
                  </a:cubicBezTo>
                  <a:cubicBezTo>
                    <a:pt x="117" y="63"/>
                    <a:pt x="117" y="63"/>
                    <a:pt x="117" y="63"/>
                  </a:cubicBezTo>
                  <a:cubicBezTo>
                    <a:pt x="129" y="63"/>
                    <a:pt x="140" y="69"/>
                    <a:pt x="146" y="78"/>
                  </a:cubicBezTo>
                  <a:cubicBezTo>
                    <a:pt x="144" y="79"/>
                    <a:pt x="141" y="80"/>
                    <a:pt x="139" y="82"/>
                  </a:cubicBezTo>
                  <a:cubicBezTo>
                    <a:pt x="135" y="76"/>
                    <a:pt x="126" y="72"/>
                    <a:pt x="117" y="72"/>
                  </a:cubicBezTo>
                  <a:cubicBezTo>
                    <a:pt x="117" y="72"/>
                    <a:pt x="117" y="72"/>
                    <a:pt x="117" y="72"/>
                  </a:cubicBezTo>
                  <a:cubicBezTo>
                    <a:pt x="83" y="72"/>
                    <a:pt x="83" y="72"/>
                    <a:pt x="83" y="72"/>
                  </a:cubicBezTo>
                  <a:cubicBezTo>
                    <a:pt x="61" y="72"/>
                    <a:pt x="61" y="72"/>
                    <a:pt x="61" y="72"/>
                  </a:cubicBezTo>
                  <a:cubicBezTo>
                    <a:pt x="34" y="72"/>
                    <a:pt x="34" y="72"/>
                    <a:pt x="34" y="72"/>
                  </a:cubicBezTo>
                  <a:cubicBezTo>
                    <a:pt x="15" y="72"/>
                    <a:pt x="0" y="59"/>
                    <a:pt x="0" y="44"/>
                  </a:cubicBezTo>
                  <a:cubicBezTo>
                    <a:pt x="0" y="28"/>
                    <a:pt x="15" y="16"/>
                    <a:pt x="3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a:grpSpLocks noChangeAspect="1"/>
          </p:cNvGrpSpPr>
          <p:nvPr/>
        </p:nvGrpSpPr>
        <p:grpSpPr bwMode="auto">
          <a:xfrm>
            <a:off x="9380405" y="2826772"/>
            <a:ext cx="1127423" cy="1202207"/>
            <a:chOff x="1021" y="2790"/>
            <a:chExt cx="799" cy="639"/>
          </a:xfrm>
          <a:effectLst>
            <a:outerShdw blurRad="25400" dist="12700" dir="5400000" algn="t" rotWithShape="0">
              <a:prstClr val="black">
                <a:alpha val="40000"/>
              </a:prstClr>
            </a:outerShdw>
          </a:effectLst>
        </p:grpSpPr>
        <p:sp>
          <p:nvSpPr>
            <p:cNvPr id="21" name="Rectangle 20"/>
            <p:cNvSpPr>
              <a:spLocks noChangeArrowheads="1"/>
            </p:cNvSpPr>
            <p:nvPr/>
          </p:nvSpPr>
          <p:spPr bwMode="auto">
            <a:xfrm>
              <a:off x="1106" y="2867"/>
              <a:ext cx="615" cy="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1"/>
            <p:cNvSpPr>
              <a:spLocks/>
            </p:cNvSpPr>
            <p:nvPr/>
          </p:nvSpPr>
          <p:spPr bwMode="auto">
            <a:xfrm>
              <a:off x="1097" y="2790"/>
              <a:ext cx="637" cy="97"/>
            </a:xfrm>
            <a:custGeom>
              <a:avLst/>
              <a:gdLst>
                <a:gd name="T0" fmla="*/ 520 w 637"/>
                <a:gd name="T1" fmla="*/ 0 h 97"/>
                <a:gd name="T2" fmla="*/ 97 w 637"/>
                <a:gd name="T3" fmla="*/ 0 h 97"/>
                <a:gd name="T4" fmla="*/ 0 w 637"/>
                <a:gd name="T5" fmla="*/ 80 h 97"/>
                <a:gd name="T6" fmla="*/ 0 w 637"/>
                <a:gd name="T7" fmla="*/ 92 h 97"/>
                <a:gd name="T8" fmla="*/ 637 w 637"/>
                <a:gd name="T9" fmla="*/ 97 h 97"/>
                <a:gd name="T10" fmla="*/ 637 w 637"/>
                <a:gd name="T11" fmla="*/ 83 h 97"/>
                <a:gd name="T12" fmla="*/ 520 w 637"/>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637" h="97">
                  <a:moveTo>
                    <a:pt x="520" y="0"/>
                  </a:moveTo>
                  <a:lnTo>
                    <a:pt x="97" y="0"/>
                  </a:lnTo>
                  <a:lnTo>
                    <a:pt x="0" y="80"/>
                  </a:lnTo>
                  <a:lnTo>
                    <a:pt x="0" y="92"/>
                  </a:lnTo>
                  <a:lnTo>
                    <a:pt x="637" y="97"/>
                  </a:lnTo>
                  <a:lnTo>
                    <a:pt x="637" y="83"/>
                  </a:lnTo>
                  <a:lnTo>
                    <a:pt x="5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2"/>
            <p:cNvSpPr>
              <a:spLocks noEditPoints="1"/>
            </p:cNvSpPr>
            <p:nvPr/>
          </p:nvSpPr>
          <p:spPr bwMode="auto">
            <a:xfrm>
              <a:off x="1172" y="3146"/>
              <a:ext cx="494" cy="281"/>
            </a:xfrm>
            <a:custGeom>
              <a:avLst/>
              <a:gdLst>
                <a:gd name="T0" fmla="*/ 298 w 362"/>
                <a:gd name="T1" fmla="*/ 0 h 206"/>
                <a:gd name="T2" fmla="*/ 235 w 362"/>
                <a:gd name="T3" fmla="*/ 52 h 206"/>
                <a:gd name="T4" fmla="*/ 235 w 362"/>
                <a:gd name="T5" fmla="*/ 206 h 206"/>
                <a:gd name="T6" fmla="*/ 362 w 362"/>
                <a:gd name="T7" fmla="*/ 206 h 206"/>
                <a:gd name="T8" fmla="*/ 362 w 362"/>
                <a:gd name="T9" fmla="*/ 52 h 206"/>
                <a:gd name="T10" fmla="*/ 298 w 362"/>
                <a:gd name="T11" fmla="*/ 0 h 206"/>
                <a:gd name="T12" fmla="*/ 0 w 362"/>
                <a:gd name="T13" fmla="*/ 158 h 206"/>
                <a:gd name="T14" fmla="*/ 177 w 362"/>
                <a:gd name="T15" fmla="*/ 158 h 206"/>
                <a:gd name="T16" fmla="*/ 177 w 362"/>
                <a:gd name="T17" fmla="*/ 5 h 206"/>
                <a:gd name="T18" fmla="*/ 0 w 362"/>
                <a:gd name="T19" fmla="*/ 5 h 206"/>
                <a:gd name="T20" fmla="*/ 0 w 362"/>
                <a:gd name="T21"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206">
                  <a:moveTo>
                    <a:pt x="298" y="0"/>
                  </a:moveTo>
                  <a:cubicBezTo>
                    <a:pt x="263" y="0"/>
                    <a:pt x="235" y="23"/>
                    <a:pt x="235" y="52"/>
                  </a:cubicBezTo>
                  <a:cubicBezTo>
                    <a:pt x="235" y="206"/>
                    <a:pt x="235" y="206"/>
                    <a:pt x="235" y="206"/>
                  </a:cubicBezTo>
                  <a:cubicBezTo>
                    <a:pt x="362" y="206"/>
                    <a:pt x="362" y="206"/>
                    <a:pt x="362" y="206"/>
                  </a:cubicBezTo>
                  <a:cubicBezTo>
                    <a:pt x="362" y="52"/>
                    <a:pt x="362" y="52"/>
                    <a:pt x="362" y="52"/>
                  </a:cubicBezTo>
                  <a:cubicBezTo>
                    <a:pt x="362" y="23"/>
                    <a:pt x="333" y="0"/>
                    <a:pt x="298" y="0"/>
                  </a:cubicBezTo>
                  <a:close/>
                  <a:moveTo>
                    <a:pt x="0" y="158"/>
                  </a:moveTo>
                  <a:cubicBezTo>
                    <a:pt x="177" y="158"/>
                    <a:pt x="177" y="158"/>
                    <a:pt x="177" y="158"/>
                  </a:cubicBezTo>
                  <a:cubicBezTo>
                    <a:pt x="177" y="5"/>
                    <a:pt x="177" y="5"/>
                    <a:pt x="177" y="5"/>
                  </a:cubicBezTo>
                  <a:cubicBezTo>
                    <a:pt x="0" y="5"/>
                    <a:pt x="0" y="5"/>
                    <a:pt x="0" y="5"/>
                  </a:cubicBezTo>
                  <a:lnTo>
                    <a:pt x="0" y="1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3"/>
            <p:cNvSpPr>
              <a:spLocks/>
            </p:cNvSpPr>
            <p:nvPr/>
          </p:nvSpPr>
          <p:spPr bwMode="auto">
            <a:xfrm>
              <a:off x="1021" y="3020"/>
              <a:ext cx="73"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4"/>
            <p:cNvSpPr>
              <a:spLocks/>
            </p:cNvSpPr>
            <p:nvPr/>
          </p:nvSpPr>
          <p:spPr bwMode="auto">
            <a:xfrm>
              <a:off x="1021" y="2940"/>
              <a:ext cx="141" cy="80"/>
            </a:xfrm>
            <a:custGeom>
              <a:avLst/>
              <a:gdLst>
                <a:gd name="T0" fmla="*/ 141 w 141"/>
                <a:gd name="T1" fmla="*/ 0 h 80"/>
                <a:gd name="T2" fmla="*/ 85 w 141"/>
                <a:gd name="T3" fmla="*/ 0 h 80"/>
                <a:gd name="T4" fmla="*/ 0 w 141"/>
                <a:gd name="T5" fmla="*/ 80 h 80"/>
                <a:gd name="T6" fmla="*/ 73 w 141"/>
                <a:gd name="T7" fmla="*/ 80 h 80"/>
                <a:gd name="T8" fmla="*/ 141 w 141"/>
                <a:gd name="T9" fmla="*/ 0 h 80"/>
              </a:gdLst>
              <a:ahLst/>
              <a:cxnLst>
                <a:cxn ang="0">
                  <a:pos x="T0" y="T1"/>
                </a:cxn>
                <a:cxn ang="0">
                  <a:pos x="T2" y="T3"/>
                </a:cxn>
                <a:cxn ang="0">
                  <a:pos x="T4" y="T5"/>
                </a:cxn>
                <a:cxn ang="0">
                  <a:pos x="T6" y="T7"/>
                </a:cxn>
                <a:cxn ang="0">
                  <a:pos x="T8" y="T9"/>
                </a:cxn>
              </a:cxnLst>
              <a:rect l="0" t="0" r="r" b="b"/>
              <a:pathLst>
                <a:path w="141" h="80">
                  <a:moveTo>
                    <a:pt x="141" y="0"/>
                  </a:moveTo>
                  <a:lnTo>
                    <a:pt x="85" y="0"/>
                  </a:lnTo>
                  <a:lnTo>
                    <a:pt x="0" y="80"/>
                  </a:lnTo>
                  <a:lnTo>
                    <a:pt x="73" y="80"/>
                  </a:lnTo>
                  <a:lnTo>
                    <a:pt x="141"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5"/>
            <p:cNvSpPr>
              <a:spLocks/>
            </p:cNvSpPr>
            <p:nvPr/>
          </p:nvSpPr>
          <p:spPr bwMode="auto">
            <a:xfrm>
              <a:off x="1094"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6"/>
            <p:cNvSpPr>
              <a:spLocks/>
            </p:cNvSpPr>
            <p:nvPr/>
          </p:nvSpPr>
          <p:spPr bwMode="auto">
            <a:xfrm>
              <a:off x="1094" y="2940"/>
              <a:ext cx="124" cy="80"/>
            </a:xfrm>
            <a:custGeom>
              <a:avLst/>
              <a:gdLst>
                <a:gd name="T0" fmla="*/ 124 w 124"/>
                <a:gd name="T1" fmla="*/ 0 h 80"/>
                <a:gd name="T2" fmla="*/ 68 w 124"/>
                <a:gd name="T3" fmla="*/ 0 h 80"/>
                <a:gd name="T4" fmla="*/ 0 w 124"/>
                <a:gd name="T5" fmla="*/ 80 h 80"/>
                <a:gd name="T6" fmla="*/ 72 w 124"/>
                <a:gd name="T7" fmla="*/ 80 h 80"/>
                <a:gd name="T8" fmla="*/ 124 w 124"/>
                <a:gd name="T9" fmla="*/ 0 h 80"/>
              </a:gdLst>
              <a:ahLst/>
              <a:cxnLst>
                <a:cxn ang="0">
                  <a:pos x="T0" y="T1"/>
                </a:cxn>
                <a:cxn ang="0">
                  <a:pos x="T2" y="T3"/>
                </a:cxn>
                <a:cxn ang="0">
                  <a:pos x="T4" y="T5"/>
                </a:cxn>
                <a:cxn ang="0">
                  <a:pos x="T6" y="T7"/>
                </a:cxn>
                <a:cxn ang="0">
                  <a:pos x="T8" y="T9"/>
                </a:cxn>
              </a:cxnLst>
              <a:rect l="0" t="0" r="r" b="b"/>
              <a:pathLst>
                <a:path w="124" h="80">
                  <a:moveTo>
                    <a:pt x="124" y="0"/>
                  </a:moveTo>
                  <a:lnTo>
                    <a:pt x="68" y="0"/>
                  </a:lnTo>
                  <a:lnTo>
                    <a:pt x="0" y="80"/>
                  </a:lnTo>
                  <a:lnTo>
                    <a:pt x="72" y="80"/>
                  </a:lnTo>
                  <a:lnTo>
                    <a:pt x="1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
            <p:cNvSpPr>
              <a:spLocks/>
            </p:cNvSpPr>
            <p:nvPr/>
          </p:nvSpPr>
          <p:spPr bwMode="auto">
            <a:xfrm>
              <a:off x="1166" y="3020"/>
              <a:ext cx="73"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2" y="59"/>
                    <a:pt x="27" y="59"/>
                  </a:cubicBezTo>
                  <a:cubicBezTo>
                    <a:pt x="27" y="59"/>
                    <a:pt x="27" y="59"/>
                    <a:pt x="27"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8"/>
            <p:cNvSpPr>
              <a:spLocks/>
            </p:cNvSpPr>
            <p:nvPr/>
          </p:nvSpPr>
          <p:spPr bwMode="auto">
            <a:xfrm>
              <a:off x="1166" y="2940"/>
              <a:ext cx="107" cy="80"/>
            </a:xfrm>
            <a:custGeom>
              <a:avLst/>
              <a:gdLst>
                <a:gd name="T0" fmla="*/ 107 w 107"/>
                <a:gd name="T1" fmla="*/ 0 h 80"/>
                <a:gd name="T2" fmla="*/ 52 w 107"/>
                <a:gd name="T3" fmla="*/ 0 h 80"/>
                <a:gd name="T4" fmla="*/ 0 w 107"/>
                <a:gd name="T5" fmla="*/ 80 h 80"/>
                <a:gd name="T6" fmla="*/ 73 w 107"/>
                <a:gd name="T7" fmla="*/ 80 h 80"/>
                <a:gd name="T8" fmla="*/ 107 w 107"/>
                <a:gd name="T9" fmla="*/ 0 h 80"/>
              </a:gdLst>
              <a:ahLst/>
              <a:cxnLst>
                <a:cxn ang="0">
                  <a:pos x="T0" y="T1"/>
                </a:cxn>
                <a:cxn ang="0">
                  <a:pos x="T2" y="T3"/>
                </a:cxn>
                <a:cxn ang="0">
                  <a:pos x="T4" y="T5"/>
                </a:cxn>
                <a:cxn ang="0">
                  <a:pos x="T6" y="T7"/>
                </a:cxn>
                <a:cxn ang="0">
                  <a:pos x="T8" y="T9"/>
                </a:cxn>
              </a:cxnLst>
              <a:rect l="0" t="0" r="r" b="b"/>
              <a:pathLst>
                <a:path w="107" h="80">
                  <a:moveTo>
                    <a:pt x="107" y="0"/>
                  </a:moveTo>
                  <a:lnTo>
                    <a:pt x="52" y="0"/>
                  </a:lnTo>
                  <a:lnTo>
                    <a:pt x="0" y="80"/>
                  </a:lnTo>
                  <a:lnTo>
                    <a:pt x="73" y="80"/>
                  </a:lnTo>
                  <a:lnTo>
                    <a:pt x="107"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9"/>
            <p:cNvSpPr>
              <a:spLocks/>
            </p:cNvSpPr>
            <p:nvPr/>
          </p:nvSpPr>
          <p:spPr bwMode="auto">
            <a:xfrm>
              <a:off x="1239" y="3020"/>
              <a:ext cx="73" cy="81"/>
            </a:xfrm>
            <a:custGeom>
              <a:avLst/>
              <a:gdLst>
                <a:gd name="T0" fmla="*/ 54 w 54"/>
                <a:gd name="T1" fmla="*/ 0 h 59"/>
                <a:gd name="T2" fmla="*/ 54 w 54"/>
                <a:gd name="T3" fmla="*/ 32 h 59"/>
                <a:gd name="T4" fmla="*/ 27 w 54"/>
                <a:gd name="T5" fmla="*/ 59 h 59"/>
                <a:gd name="T6" fmla="*/ 27 w 54"/>
                <a:gd name="T7" fmla="*/ 59 h 59"/>
                <a:gd name="T8" fmla="*/ 0 w 54"/>
                <a:gd name="T9" fmla="*/ 32 h 59"/>
                <a:gd name="T10" fmla="*/ 0 w 54"/>
                <a:gd name="T11" fmla="*/ 0 h 59"/>
                <a:gd name="T12" fmla="*/ 54 w 54"/>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4" h="59">
                  <a:moveTo>
                    <a:pt x="54" y="0"/>
                  </a:moveTo>
                  <a:cubicBezTo>
                    <a:pt x="54" y="32"/>
                    <a:pt x="54" y="32"/>
                    <a:pt x="54" y="32"/>
                  </a:cubicBezTo>
                  <a:cubicBezTo>
                    <a:pt x="54" y="47"/>
                    <a:pt x="42" y="59"/>
                    <a:pt x="27" y="59"/>
                  </a:cubicBezTo>
                  <a:cubicBezTo>
                    <a:pt x="27" y="59"/>
                    <a:pt x="27" y="59"/>
                    <a:pt x="27" y="59"/>
                  </a:cubicBezTo>
                  <a:cubicBezTo>
                    <a:pt x="12" y="59"/>
                    <a:pt x="0" y="47"/>
                    <a:pt x="0" y="32"/>
                  </a:cubicBezTo>
                  <a:cubicBezTo>
                    <a:pt x="0" y="0"/>
                    <a:pt x="0" y="0"/>
                    <a:pt x="0" y="0"/>
                  </a:cubicBezTo>
                  <a:lnTo>
                    <a:pt x="54"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30"/>
            <p:cNvSpPr>
              <a:spLocks/>
            </p:cNvSpPr>
            <p:nvPr/>
          </p:nvSpPr>
          <p:spPr bwMode="auto">
            <a:xfrm>
              <a:off x="1239" y="2940"/>
              <a:ext cx="90" cy="80"/>
            </a:xfrm>
            <a:custGeom>
              <a:avLst/>
              <a:gdLst>
                <a:gd name="T0" fmla="*/ 90 w 90"/>
                <a:gd name="T1" fmla="*/ 0 h 80"/>
                <a:gd name="T2" fmla="*/ 34 w 90"/>
                <a:gd name="T3" fmla="*/ 0 h 80"/>
                <a:gd name="T4" fmla="*/ 0 w 90"/>
                <a:gd name="T5" fmla="*/ 80 h 80"/>
                <a:gd name="T6" fmla="*/ 73 w 90"/>
                <a:gd name="T7" fmla="*/ 80 h 80"/>
                <a:gd name="T8" fmla="*/ 90 w 90"/>
                <a:gd name="T9" fmla="*/ 0 h 80"/>
              </a:gdLst>
              <a:ahLst/>
              <a:cxnLst>
                <a:cxn ang="0">
                  <a:pos x="T0" y="T1"/>
                </a:cxn>
                <a:cxn ang="0">
                  <a:pos x="T2" y="T3"/>
                </a:cxn>
                <a:cxn ang="0">
                  <a:pos x="T4" y="T5"/>
                </a:cxn>
                <a:cxn ang="0">
                  <a:pos x="T6" y="T7"/>
                </a:cxn>
                <a:cxn ang="0">
                  <a:pos x="T8" y="T9"/>
                </a:cxn>
              </a:cxnLst>
              <a:rect l="0" t="0" r="r" b="b"/>
              <a:pathLst>
                <a:path w="90" h="80">
                  <a:moveTo>
                    <a:pt x="90" y="0"/>
                  </a:moveTo>
                  <a:lnTo>
                    <a:pt x="34" y="0"/>
                  </a:lnTo>
                  <a:lnTo>
                    <a:pt x="0" y="80"/>
                  </a:lnTo>
                  <a:lnTo>
                    <a:pt x="73" y="80"/>
                  </a:lnTo>
                  <a:lnTo>
                    <a:pt x="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31"/>
            <p:cNvSpPr>
              <a:spLocks/>
            </p:cNvSpPr>
            <p:nvPr/>
          </p:nvSpPr>
          <p:spPr bwMode="auto">
            <a:xfrm>
              <a:off x="1312" y="3020"/>
              <a:ext cx="73"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2"/>
            <p:cNvSpPr>
              <a:spLocks/>
            </p:cNvSpPr>
            <p:nvPr/>
          </p:nvSpPr>
          <p:spPr bwMode="auto">
            <a:xfrm>
              <a:off x="1312" y="2940"/>
              <a:ext cx="73" cy="80"/>
            </a:xfrm>
            <a:custGeom>
              <a:avLst/>
              <a:gdLst>
                <a:gd name="T0" fmla="*/ 73 w 73"/>
                <a:gd name="T1" fmla="*/ 0 h 80"/>
                <a:gd name="T2" fmla="*/ 17 w 73"/>
                <a:gd name="T3" fmla="*/ 0 h 80"/>
                <a:gd name="T4" fmla="*/ 0 w 73"/>
                <a:gd name="T5" fmla="*/ 80 h 80"/>
                <a:gd name="T6" fmla="*/ 73 w 73"/>
                <a:gd name="T7" fmla="*/ 80 h 80"/>
                <a:gd name="T8" fmla="*/ 73 w 73"/>
                <a:gd name="T9" fmla="*/ 0 h 80"/>
              </a:gdLst>
              <a:ahLst/>
              <a:cxnLst>
                <a:cxn ang="0">
                  <a:pos x="T0" y="T1"/>
                </a:cxn>
                <a:cxn ang="0">
                  <a:pos x="T2" y="T3"/>
                </a:cxn>
                <a:cxn ang="0">
                  <a:pos x="T4" y="T5"/>
                </a:cxn>
                <a:cxn ang="0">
                  <a:pos x="T6" y="T7"/>
                </a:cxn>
                <a:cxn ang="0">
                  <a:pos x="T8" y="T9"/>
                </a:cxn>
              </a:cxnLst>
              <a:rect l="0" t="0" r="r" b="b"/>
              <a:pathLst>
                <a:path w="73" h="80">
                  <a:moveTo>
                    <a:pt x="73" y="0"/>
                  </a:moveTo>
                  <a:lnTo>
                    <a:pt x="17" y="0"/>
                  </a:lnTo>
                  <a:lnTo>
                    <a:pt x="0" y="80"/>
                  </a:lnTo>
                  <a:lnTo>
                    <a:pt x="73" y="80"/>
                  </a:lnTo>
                  <a:lnTo>
                    <a:pt x="73"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
            <p:cNvSpPr>
              <a:spLocks/>
            </p:cNvSpPr>
            <p:nvPr/>
          </p:nvSpPr>
          <p:spPr bwMode="auto">
            <a:xfrm>
              <a:off x="1385"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4"/>
            <p:cNvSpPr>
              <a:spLocks/>
            </p:cNvSpPr>
            <p:nvPr/>
          </p:nvSpPr>
          <p:spPr bwMode="auto">
            <a:xfrm>
              <a:off x="1385" y="2940"/>
              <a:ext cx="72" cy="80"/>
            </a:xfrm>
            <a:custGeom>
              <a:avLst/>
              <a:gdLst>
                <a:gd name="T0" fmla="*/ 56 w 72"/>
                <a:gd name="T1" fmla="*/ 0 h 80"/>
                <a:gd name="T2" fmla="*/ 0 w 72"/>
                <a:gd name="T3" fmla="*/ 0 h 80"/>
                <a:gd name="T4" fmla="*/ 0 w 72"/>
                <a:gd name="T5" fmla="*/ 80 h 80"/>
                <a:gd name="T6" fmla="*/ 72 w 72"/>
                <a:gd name="T7" fmla="*/ 80 h 80"/>
                <a:gd name="T8" fmla="*/ 56 w 72"/>
                <a:gd name="T9" fmla="*/ 0 h 80"/>
              </a:gdLst>
              <a:ahLst/>
              <a:cxnLst>
                <a:cxn ang="0">
                  <a:pos x="T0" y="T1"/>
                </a:cxn>
                <a:cxn ang="0">
                  <a:pos x="T2" y="T3"/>
                </a:cxn>
                <a:cxn ang="0">
                  <a:pos x="T4" y="T5"/>
                </a:cxn>
                <a:cxn ang="0">
                  <a:pos x="T6" y="T7"/>
                </a:cxn>
                <a:cxn ang="0">
                  <a:pos x="T8" y="T9"/>
                </a:cxn>
              </a:cxnLst>
              <a:rect l="0" t="0" r="r" b="b"/>
              <a:pathLst>
                <a:path w="72" h="80">
                  <a:moveTo>
                    <a:pt x="56" y="0"/>
                  </a:moveTo>
                  <a:lnTo>
                    <a:pt x="0" y="0"/>
                  </a:lnTo>
                  <a:lnTo>
                    <a:pt x="0" y="80"/>
                  </a:lnTo>
                  <a:lnTo>
                    <a:pt x="72" y="80"/>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35"/>
            <p:cNvSpPr>
              <a:spLocks/>
            </p:cNvSpPr>
            <p:nvPr/>
          </p:nvSpPr>
          <p:spPr bwMode="auto">
            <a:xfrm>
              <a:off x="1457"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36"/>
            <p:cNvSpPr>
              <a:spLocks/>
            </p:cNvSpPr>
            <p:nvPr/>
          </p:nvSpPr>
          <p:spPr bwMode="auto">
            <a:xfrm>
              <a:off x="1441" y="2940"/>
              <a:ext cx="88" cy="80"/>
            </a:xfrm>
            <a:custGeom>
              <a:avLst/>
              <a:gdLst>
                <a:gd name="T0" fmla="*/ 54 w 88"/>
                <a:gd name="T1" fmla="*/ 0 h 80"/>
                <a:gd name="T2" fmla="*/ 0 w 88"/>
                <a:gd name="T3" fmla="*/ 0 h 80"/>
                <a:gd name="T4" fmla="*/ 16 w 88"/>
                <a:gd name="T5" fmla="*/ 80 h 80"/>
                <a:gd name="T6" fmla="*/ 88 w 88"/>
                <a:gd name="T7" fmla="*/ 80 h 80"/>
                <a:gd name="T8" fmla="*/ 54 w 88"/>
                <a:gd name="T9" fmla="*/ 0 h 80"/>
              </a:gdLst>
              <a:ahLst/>
              <a:cxnLst>
                <a:cxn ang="0">
                  <a:pos x="T0" y="T1"/>
                </a:cxn>
                <a:cxn ang="0">
                  <a:pos x="T2" y="T3"/>
                </a:cxn>
                <a:cxn ang="0">
                  <a:pos x="T4" y="T5"/>
                </a:cxn>
                <a:cxn ang="0">
                  <a:pos x="T6" y="T7"/>
                </a:cxn>
                <a:cxn ang="0">
                  <a:pos x="T8" y="T9"/>
                </a:cxn>
              </a:cxnLst>
              <a:rect l="0" t="0" r="r" b="b"/>
              <a:pathLst>
                <a:path w="88" h="80">
                  <a:moveTo>
                    <a:pt x="54" y="0"/>
                  </a:moveTo>
                  <a:lnTo>
                    <a:pt x="0" y="0"/>
                  </a:lnTo>
                  <a:lnTo>
                    <a:pt x="16" y="80"/>
                  </a:lnTo>
                  <a:lnTo>
                    <a:pt x="88" y="80"/>
                  </a:lnTo>
                  <a:lnTo>
                    <a:pt x="54"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37"/>
            <p:cNvSpPr>
              <a:spLocks/>
            </p:cNvSpPr>
            <p:nvPr/>
          </p:nvSpPr>
          <p:spPr bwMode="auto">
            <a:xfrm>
              <a:off x="1529" y="3020"/>
              <a:ext cx="74" cy="81"/>
            </a:xfrm>
            <a:custGeom>
              <a:avLst/>
              <a:gdLst>
                <a:gd name="T0" fmla="*/ 54 w 54"/>
                <a:gd name="T1" fmla="*/ 0 h 59"/>
                <a:gd name="T2" fmla="*/ 54 w 54"/>
                <a:gd name="T3" fmla="*/ 32 h 59"/>
                <a:gd name="T4" fmla="*/ 27 w 54"/>
                <a:gd name="T5" fmla="*/ 59 h 59"/>
                <a:gd name="T6" fmla="*/ 27 w 54"/>
                <a:gd name="T7" fmla="*/ 59 h 59"/>
                <a:gd name="T8" fmla="*/ 0 w 54"/>
                <a:gd name="T9" fmla="*/ 32 h 59"/>
                <a:gd name="T10" fmla="*/ 0 w 54"/>
                <a:gd name="T11" fmla="*/ 0 h 59"/>
                <a:gd name="T12" fmla="*/ 54 w 54"/>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4" h="59">
                  <a:moveTo>
                    <a:pt x="54" y="0"/>
                  </a:moveTo>
                  <a:cubicBezTo>
                    <a:pt x="54" y="32"/>
                    <a:pt x="54" y="32"/>
                    <a:pt x="54" y="32"/>
                  </a:cubicBezTo>
                  <a:cubicBezTo>
                    <a:pt x="54" y="47"/>
                    <a:pt x="42" y="59"/>
                    <a:pt x="27" y="59"/>
                  </a:cubicBezTo>
                  <a:cubicBezTo>
                    <a:pt x="27" y="59"/>
                    <a:pt x="27" y="59"/>
                    <a:pt x="27" y="59"/>
                  </a:cubicBezTo>
                  <a:cubicBezTo>
                    <a:pt x="12" y="59"/>
                    <a:pt x="0" y="47"/>
                    <a:pt x="0" y="32"/>
                  </a:cubicBezTo>
                  <a:cubicBezTo>
                    <a:pt x="0" y="0"/>
                    <a:pt x="0" y="0"/>
                    <a:pt x="0" y="0"/>
                  </a:cubicBezTo>
                  <a:lnTo>
                    <a:pt x="54"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38"/>
            <p:cNvSpPr>
              <a:spLocks/>
            </p:cNvSpPr>
            <p:nvPr/>
          </p:nvSpPr>
          <p:spPr bwMode="auto">
            <a:xfrm>
              <a:off x="1495" y="2940"/>
              <a:ext cx="108" cy="80"/>
            </a:xfrm>
            <a:custGeom>
              <a:avLst/>
              <a:gdLst>
                <a:gd name="T0" fmla="*/ 56 w 108"/>
                <a:gd name="T1" fmla="*/ 0 h 80"/>
                <a:gd name="T2" fmla="*/ 0 w 108"/>
                <a:gd name="T3" fmla="*/ 0 h 80"/>
                <a:gd name="T4" fmla="*/ 34 w 108"/>
                <a:gd name="T5" fmla="*/ 80 h 80"/>
                <a:gd name="T6" fmla="*/ 108 w 108"/>
                <a:gd name="T7" fmla="*/ 80 h 80"/>
                <a:gd name="T8" fmla="*/ 56 w 108"/>
                <a:gd name="T9" fmla="*/ 0 h 80"/>
              </a:gdLst>
              <a:ahLst/>
              <a:cxnLst>
                <a:cxn ang="0">
                  <a:pos x="T0" y="T1"/>
                </a:cxn>
                <a:cxn ang="0">
                  <a:pos x="T2" y="T3"/>
                </a:cxn>
                <a:cxn ang="0">
                  <a:pos x="T4" y="T5"/>
                </a:cxn>
                <a:cxn ang="0">
                  <a:pos x="T6" y="T7"/>
                </a:cxn>
                <a:cxn ang="0">
                  <a:pos x="T8" y="T9"/>
                </a:cxn>
              </a:cxnLst>
              <a:rect l="0" t="0" r="r" b="b"/>
              <a:pathLst>
                <a:path w="108" h="80">
                  <a:moveTo>
                    <a:pt x="56" y="0"/>
                  </a:moveTo>
                  <a:lnTo>
                    <a:pt x="0" y="0"/>
                  </a:lnTo>
                  <a:lnTo>
                    <a:pt x="34" y="80"/>
                  </a:lnTo>
                  <a:lnTo>
                    <a:pt x="108" y="80"/>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9"/>
            <p:cNvSpPr>
              <a:spLocks/>
            </p:cNvSpPr>
            <p:nvPr/>
          </p:nvSpPr>
          <p:spPr bwMode="auto">
            <a:xfrm>
              <a:off x="1603" y="3020"/>
              <a:ext cx="73"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1"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40"/>
            <p:cNvSpPr>
              <a:spLocks/>
            </p:cNvSpPr>
            <p:nvPr/>
          </p:nvSpPr>
          <p:spPr bwMode="auto">
            <a:xfrm>
              <a:off x="1551" y="2940"/>
              <a:ext cx="125" cy="80"/>
            </a:xfrm>
            <a:custGeom>
              <a:avLst/>
              <a:gdLst>
                <a:gd name="T0" fmla="*/ 56 w 125"/>
                <a:gd name="T1" fmla="*/ 0 h 80"/>
                <a:gd name="T2" fmla="*/ 0 w 125"/>
                <a:gd name="T3" fmla="*/ 0 h 80"/>
                <a:gd name="T4" fmla="*/ 52 w 125"/>
                <a:gd name="T5" fmla="*/ 80 h 80"/>
                <a:gd name="T6" fmla="*/ 125 w 125"/>
                <a:gd name="T7" fmla="*/ 80 h 80"/>
                <a:gd name="T8" fmla="*/ 56 w 125"/>
                <a:gd name="T9" fmla="*/ 0 h 80"/>
              </a:gdLst>
              <a:ahLst/>
              <a:cxnLst>
                <a:cxn ang="0">
                  <a:pos x="T0" y="T1"/>
                </a:cxn>
                <a:cxn ang="0">
                  <a:pos x="T2" y="T3"/>
                </a:cxn>
                <a:cxn ang="0">
                  <a:pos x="T4" y="T5"/>
                </a:cxn>
                <a:cxn ang="0">
                  <a:pos x="T6" y="T7"/>
                </a:cxn>
                <a:cxn ang="0">
                  <a:pos x="T8" y="T9"/>
                </a:cxn>
              </a:cxnLst>
              <a:rect l="0" t="0" r="r" b="b"/>
              <a:pathLst>
                <a:path w="125" h="80">
                  <a:moveTo>
                    <a:pt x="56" y="0"/>
                  </a:moveTo>
                  <a:lnTo>
                    <a:pt x="0" y="0"/>
                  </a:lnTo>
                  <a:lnTo>
                    <a:pt x="52" y="80"/>
                  </a:lnTo>
                  <a:lnTo>
                    <a:pt x="125" y="80"/>
                  </a:lnTo>
                  <a:lnTo>
                    <a:pt x="56"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41"/>
            <p:cNvSpPr>
              <a:spLocks/>
            </p:cNvSpPr>
            <p:nvPr/>
          </p:nvSpPr>
          <p:spPr bwMode="auto">
            <a:xfrm>
              <a:off x="1676" y="3020"/>
              <a:ext cx="72" cy="81"/>
            </a:xfrm>
            <a:custGeom>
              <a:avLst/>
              <a:gdLst>
                <a:gd name="T0" fmla="*/ 53 w 53"/>
                <a:gd name="T1" fmla="*/ 0 h 59"/>
                <a:gd name="T2" fmla="*/ 53 w 53"/>
                <a:gd name="T3" fmla="*/ 32 h 59"/>
                <a:gd name="T4" fmla="*/ 26 w 53"/>
                <a:gd name="T5" fmla="*/ 59 h 59"/>
                <a:gd name="T6" fmla="*/ 26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6" y="59"/>
                  </a:cubicBezTo>
                  <a:cubicBezTo>
                    <a:pt x="26" y="59"/>
                    <a:pt x="26" y="59"/>
                    <a:pt x="26" y="59"/>
                  </a:cubicBezTo>
                  <a:cubicBezTo>
                    <a:pt x="12" y="59"/>
                    <a:pt x="0" y="47"/>
                    <a:pt x="0" y="32"/>
                  </a:cubicBezTo>
                  <a:cubicBezTo>
                    <a:pt x="0" y="0"/>
                    <a:pt x="0" y="0"/>
                    <a:pt x="0" y="0"/>
                  </a:cubicBezTo>
                  <a:lnTo>
                    <a:pt x="53" y="0"/>
                  </a:lnTo>
                  <a:close/>
                </a:path>
              </a:pathLst>
            </a:custGeom>
            <a:solidFill>
              <a:srgbClr val="C9D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42"/>
            <p:cNvSpPr>
              <a:spLocks/>
            </p:cNvSpPr>
            <p:nvPr/>
          </p:nvSpPr>
          <p:spPr bwMode="auto">
            <a:xfrm>
              <a:off x="1607" y="2940"/>
              <a:ext cx="141" cy="80"/>
            </a:xfrm>
            <a:custGeom>
              <a:avLst/>
              <a:gdLst>
                <a:gd name="T0" fmla="*/ 56 w 141"/>
                <a:gd name="T1" fmla="*/ 0 h 80"/>
                <a:gd name="T2" fmla="*/ 0 w 141"/>
                <a:gd name="T3" fmla="*/ 0 h 80"/>
                <a:gd name="T4" fmla="*/ 69 w 141"/>
                <a:gd name="T5" fmla="*/ 80 h 80"/>
                <a:gd name="T6" fmla="*/ 141 w 141"/>
                <a:gd name="T7" fmla="*/ 80 h 80"/>
                <a:gd name="T8" fmla="*/ 56 w 141"/>
                <a:gd name="T9" fmla="*/ 0 h 80"/>
              </a:gdLst>
              <a:ahLst/>
              <a:cxnLst>
                <a:cxn ang="0">
                  <a:pos x="T0" y="T1"/>
                </a:cxn>
                <a:cxn ang="0">
                  <a:pos x="T2" y="T3"/>
                </a:cxn>
                <a:cxn ang="0">
                  <a:pos x="T4" y="T5"/>
                </a:cxn>
                <a:cxn ang="0">
                  <a:pos x="T6" y="T7"/>
                </a:cxn>
                <a:cxn ang="0">
                  <a:pos x="T8" y="T9"/>
                </a:cxn>
              </a:cxnLst>
              <a:rect l="0" t="0" r="r" b="b"/>
              <a:pathLst>
                <a:path w="141" h="80">
                  <a:moveTo>
                    <a:pt x="56" y="0"/>
                  </a:moveTo>
                  <a:lnTo>
                    <a:pt x="0" y="0"/>
                  </a:lnTo>
                  <a:lnTo>
                    <a:pt x="69" y="80"/>
                  </a:lnTo>
                  <a:lnTo>
                    <a:pt x="141" y="80"/>
                  </a:lnTo>
                  <a:lnTo>
                    <a:pt x="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43"/>
            <p:cNvSpPr>
              <a:spLocks/>
            </p:cNvSpPr>
            <p:nvPr/>
          </p:nvSpPr>
          <p:spPr bwMode="auto">
            <a:xfrm>
              <a:off x="1748" y="3020"/>
              <a:ext cx="72" cy="81"/>
            </a:xfrm>
            <a:custGeom>
              <a:avLst/>
              <a:gdLst>
                <a:gd name="T0" fmla="*/ 53 w 53"/>
                <a:gd name="T1" fmla="*/ 0 h 59"/>
                <a:gd name="T2" fmla="*/ 53 w 53"/>
                <a:gd name="T3" fmla="*/ 32 h 59"/>
                <a:gd name="T4" fmla="*/ 27 w 53"/>
                <a:gd name="T5" fmla="*/ 59 h 59"/>
                <a:gd name="T6" fmla="*/ 27 w 53"/>
                <a:gd name="T7" fmla="*/ 59 h 59"/>
                <a:gd name="T8" fmla="*/ 0 w 53"/>
                <a:gd name="T9" fmla="*/ 32 h 59"/>
                <a:gd name="T10" fmla="*/ 0 w 53"/>
                <a:gd name="T11" fmla="*/ 0 h 59"/>
                <a:gd name="T12" fmla="*/ 53 w 53"/>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3" y="0"/>
                  </a:moveTo>
                  <a:cubicBezTo>
                    <a:pt x="53" y="32"/>
                    <a:pt x="53" y="32"/>
                    <a:pt x="53" y="32"/>
                  </a:cubicBezTo>
                  <a:cubicBezTo>
                    <a:pt x="53" y="47"/>
                    <a:pt x="41" y="59"/>
                    <a:pt x="27" y="59"/>
                  </a:cubicBezTo>
                  <a:cubicBezTo>
                    <a:pt x="27" y="59"/>
                    <a:pt x="27" y="59"/>
                    <a:pt x="27" y="59"/>
                  </a:cubicBezTo>
                  <a:cubicBezTo>
                    <a:pt x="12" y="59"/>
                    <a:pt x="0" y="47"/>
                    <a:pt x="0" y="32"/>
                  </a:cubicBezTo>
                  <a:cubicBezTo>
                    <a:pt x="0" y="0"/>
                    <a:pt x="0" y="0"/>
                    <a:pt x="0" y="0"/>
                  </a:cubicBezTo>
                  <a:lnTo>
                    <a:pt x="53"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44"/>
            <p:cNvSpPr>
              <a:spLocks/>
            </p:cNvSpPr>
            <p:nvPr/>
          </p:nvSpPr>
          <p:spPr bwMode="auto">
            <a:xfrm>
              <a:off x="1663" y="2940"/>
              <a:ext cx="157" cy="80"/>
            </a:xfrm>
            <a:custGeom>
              <a:avLst/>
              <a:gdLst>
                <a:gd name="T0" fmla="*/ 55 w 157"/>
                <a:gd name="T1" fmla="*/ 0 h 80"/>
                <a:gd name="T2" fmla="*/ 0 w 157"/>
                <a:gd name="T3" fmla="*/ 0 h 80"/>
                <a:gd name="T4" fmla="*/ 85 w 157"/>
                <a:gd name="T5" fmla="*/ 80 h 80"/>
                <a:gd name="T6" fmla="*/ 157 w 157"/>
                <a:gd name="T7" fmla="*/ 80 h 80"/>
                <a:gd name="T8" fmla="*/ 55 w 157"/>
                <a:gd name="T9" fmla="*/ 0 h 80"/>
              </a:gdLst>
              <a:ahLst/>
              <a:cxnLst>
                <a:cxn ang="0">
                  <a:pos x="T0" y="T1"/>
                </a:cxn>
                <a:cxn ang="0">
                  <a:pos x="T2" y="T3"/>
                </a:cxn>
                <a:cxn ang="0">
                  <a:pos x="T4" y="T5"/>
                </a:cxn>
                <a:cxn ang="0">
                  <a:pos x="T6" y="T7"/>
                </a:cxn>
                <a:cxn ang="0">
                  <a:pos x="T8" y="T9"/>
                </a:cxn>
              </a:cxnLst>
              <a:rect l="0" t="0" r="r" b="b"/>
              <a:pathLst>
                <a:path w="157" h="80">
                  <a:moveTo>
                    <a:pt x="55" y="0"/>
                  </a:moveTo>
                  <a:lnTo>
                    <a:pt x="0" y="0"/>
                  </a:lnTo>
                  <a:lnTo>
                    <a:pt x="85" y="80"/>
                  </a:lnTo>
                  <a:lnTo>
                    <a:pt x="157" y="80"/>
                  </a:lnTo>
                  <a:lnTo>
                    <a:pt x="55"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5"/>
            <p:cNvSpPr>
              <a:spLocks noEditPoints="1"/>
            </p:cNvSpPr>
            <p:nvPr/>
          </p:nvSpPr>
          <p:spPr bwMode="auto">
            <a:xfrm>
              <a:off x="1240" y="3181"/>
              <a:ext cx="111" cy="155"/>
            </a:xfrm>
            <a:custGeom>
              <a:avLst/>
              <a:gdLst>
                <a:gd name="T0" fmla="*/ 79 w 81"/>
                <a:gd name="T1" fmla="*/ 103 h 113"/>
                <a:gd name="T2" fmla="*/ 60 w 81"/>
                <a:gd name="T3" fmla="*/ 81 h 113"/>
                <a:gd name="T4" fmla="*/ 76 w 81"/>
                <a:gd name="T5" fmla="*/ 63 h 113"/>
                <a:gd name="T6" fmla="*/ 78 w 81"/>
                <a:gd name="T7" fmla="*/ 58 h 113"/>
                <a:gd name="T8" fmla="*/ 72 w 81"/>
                <a:gd name="T9" fmla="*/ 52 h 113"/>
                <a:gd name="T10" fmla="*/ 68 w 81"/>
                <a:gd name="T11" fmla="*/ 55 h 113"/>
                <a:gd name="T12" fmla="*/ 54 w 81"/>
                <a:gd name="T13" fmla="*/ 72 h 113"/>
                <a:gd name="T14" fmla="*/ 31 w 81"/>
                <a:gd name="T15" fmla="*/ 46 h 113"/>
                <a:gd name="T16" fmla="*/ 35 w 81"/>
                <a:gd name="T17" fmla="*/ 45 h 113"/>
                <a:gd name="T18" fmla="*/ 56 w 81"/>
                <a:gd name="T19" fmla="*/ 24 h 113"/>
                <a:gd name="T20" fmla="*/ 28 w 81"/>
                <a:gd name="T21" fmla="*/ 0 h 113"/>
                <a:gd name="T22" fmla="*/ 7 w 81"/>
                <a:gd name="T23" fmla="*/ 0 h 113"/>
                <a:gd name="T24" fmla="*/ 0 w 81"/>
                <a:gd name="T25" fmla="*/ 6 h 113"/>
                <a:gd name="T26" fmla="*/ 0 w 81"/>
                <a:gd name="T27" fmla="*/ 75 h 113"/>
                <a:gd name="T28" fmla="*/ 6 w 81"/>
                <a:gd name="T29" fmla="*/ 82 h 113"/>
                <a:gd name="T30" fmla="*/ 13 w 81"/>
                <a:gd name="T31" fmla="*/ 75 h 113"/>
                <a:gd name="T32" fmla="*/ 13 w 81"/>
                <a:gd name="T33" fmla="*/ 46 h 113"/>
                <a:gd name="T34" fmla="*/ 17 w 81"/>
                <a:gd name="T35" fmla="*/ 46 h 113"/>
                <a:gd name="T36" fmla="*/ 18 w 81"/>
                <a:gd name="T37" fmla="*/ 47 h 113"/>
                <a:gd name="T38" fmla="*/ 47 w 81"/>
                <a:gd name="T39" fmla="*/ 81 h 113"/>
                <a:gd name="T40" fmla="*/ 27 w 81"/>
                <a:gd name="T41" fmla="*/ 103 h 113"/>
                <a:gd name="T42" fmla="*/ 26 w 81"/>
                <a:gd name="T43" fmla="*/ 107 h 113"/>
                <a:gd name="T44" fmla="*/ 31 w 81"/>
                <a:gd name="T45" fmla="*/ 113 h 113"/>
                <a:gd name="T46" fmla="*/ 37 w 81"/>
                <a:gd name="T47" fmla="*/ 110 h 113"/>
                <a:gd name="T48" fmla="*/ 53 w 81"/>
                <a:gd name="T49" fmla="*/ 90 h 113"/>
                <a:gd name="T50" fmla="*/ 70 w 81"/>
                <a:gd name="T51" fmla="*/ 110 h 113"/>
                <a:gd name="T52" fmla="*/ 75 w 81"/>
                <a:gd name="T53" fmla="*/ 113 h 113"/>
                <a:gd name="T54" fmla="*/ 81 w 81"/>
                <a:gd name="T55" fmla="*/ 107 h 113"/>
                <a:gd name="T56" fmla="*/ 79 w 81"/>
                <a:gd name="T57" fmla="*/ 103 h 113"/>
                <a:gd name="T58" fmla="*/ 14 w 81"/>
                <a:gd name="T59" fmla="*/ 37 h 113"/>
                <a:gd name="T60" fmla="*/ 14 w 81"/>
                <a:gd name="T61" fmla="*/ 9 h 113"/>
                <a:gd name="T62" fmla="*/ 29 w 81"/>
                <a:gd name="T63" fmla="*/ 9 h 113"/>
                <a:gd name="T64" fmla="*/ 43 w 81"/>
                <a:gd name="T65" fmla="*/ 23 h 113"/>
                <a:gd name="T66" fmla="*/ 29 w 81"/>
                <a:gd name="T67" fmla="*/ 37 h 113"/>
                <a:gd name="T68" fmla="*/ 14 w 81"/>
                <a:gd name="T69" fmla="*/ 3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113">
                  <a:moveTo>
                    <a:pt x="79" y="103"/>
                  </a:moveTo>
                  <a:cubicBezTo>
                    <a:pt x="79" y="103"/>
                    <a:pt x="79" y="103"/>
                    <a:pt x="60" y="81"/>
                  </a:cubicBezTo>
                  <a:cubicBezTo>
                    <a:pt x="60" y="81"/>
                    <a:pt x="60" y="81"/>
                    <a:pt x="76" y="63"/>
                  </a:cubicBezTo>
                  <a:cubicBezTo>
                    <a:pt x="78" y="61"/>
                    <a:pt x="78" y="59"/>
                    <a:pt x="78" y="58"/>
                  </a:cubicBezTo>
                  <a:cubicBezTo>
                    <a:pt x="78" y="55"/>
                    <a:pt x="75" y="52"/>
                    <a:pt x="72" y="52"/>
                  </a:cubicBezTo>
                  <a:cubicBezTo>
                    <a:pt x="70" y="52"/>
                    <a:pt x="69" y="53"/>
                    <a:pt x="68" y="55"/>
                  </a:cubicBezTo>
                  <a:cubicBezTo>
                    <a:pt x="68" y="55"/>
                    <a:pt x="68" y="55"/>
                    <a:pt x="54" y="72"/>
                  </a:cubicBezTo>
                  <a:cubicBezTo>
                    <a:pt x="54" y="72"/>
                    <a:pt x="54" y="72"/>
                    <a:pt x="31" y="46"/>
                  </a:cubicBezTo>
                  <a:cubicBezTo>
                    <a:pt x="31" y="46"/>
                    <a:pt x="31" y="46"/>
                    <a:pt x="35" y="45"/>
                  </a:cubicBezTo>
                  <a:cubicBezTo>
                    <a:pt x="48" y="43"/>
                    <a:pt x="56" y="35"/>
                    <a:pt x="56" y="24"/>
                  </a:cubicBezTo>
                  <a:cubicBezTo>
                    <a:pt x="56" y="8"/>
                    <a:pt x="46" y="0"/>
                    <a:pt x="28" y="0"/>
                  </a:cubicBezTo>
                  <a:cubicBezTo>
                    <a:pt x="28" y="0"/>
                    <a:pt x="28" y="0"/>
                    <a:pt x="7" y="0"/>
                  </a:cubicBezTo>
                  <a:cubicBezTo>
                    <a:pt x="2" y="0"/>
                    <a:pt x="0" y="2"/>
                    <a:pt x="0" y="6"/>
                  </a:cubicBezTo>
                  <a:cubicBezTo>
                    <a:pt x="0" y="6"/>
                    <a:pt x="0" y="6"/>
                    <a:pt x="0" y="75"/>
                  </a:cubicBezTo>
                  <a:cubicBezTo>
                    <a:pt x="0" y="79"/>
                    <a:pt x="2" y="82"/>
                    <a:pt x="6" y="82"/>
                  </a:cubicBezTo>
                  <a:cubicBezTo>
                    <a:pt x="10" y="82"/>
                    <a:pt x="13" y="79"/>
                    <a:pt x="13" y="75"/>
                  </a:cubicBezTo>
                  <a:cubicBezTo>
                    <a:pt x="13" y="75"/>
                    <a:pt x="13" y="75"/>
                    <a:pt x="13" y="46"/>
                  </a:cubicBezTo>
                  <a:cubicBezTo>
                    <a:pt x="13" y="46"/>
                    <a:pt x="13" y="46"/>
                    <a:pt x="17" y="46"/>
                  </a:cubicBezTo>
                  <a:cubicBezTo>
                    <a:pt x="17" y="46"/>
                    <a:pt x="17" y="46"/>
                    <a:pt x="18" y="47"/>
                  </a:cubicBezTo>
                  <a:cubicBezTo>
                    <a:pt x="18" y="47"/>
                    <a:pt x="18" y="47"/>
                    <a:pt x="47" y="81"/>
                  </a:cubicBezTo>
                  <a:cubicBezTo>
                    <a:pt x="47" y="81"/>
                    <a:pt x="47" y="81"/>
                    <a:pt x="27" y="103"/>
                  </a:cubicBezTo>
                  <a:cubicBezTo>
                    <a:pt x="26" y="104"/>
                    <a:pt x="26" y="106"/>
                    <a:pt x="26" y="107"/>
                  </a:cubicBezTo>
                  <a:cubicBezTo>
                    <a:pt x="26" y="111"/>
                    <a:pt x="28" y="113"/>
                    <a:pt x="31" y="113"/>
                  </a:cubicBezTo>
                  <a:cubicBezTo>
                    <a:pt x="34" y="113"/>
                    <a:pt x="35" y="112"/>
                    <a:pt x="37" y="110"/>
                  </a:cubicBezTo>
                  <a:cubicBezTo>
                    <a:pt x="37" y="110"/>
                    <a:pt x="37" y="110"/>
                    <a:pt x="53" y="90"/>
                  </a:cubicBezTo>
                  <a:cubicBezTo>
                    <a:pt x="53" y="90"/>
                    <a:pt x="53" y="90"/>
                    <a:pt x="70" y="110"/>
                  </a:cubicBezTo>
                  <a:cubicBezTo>
                    <a:pt x="72" y="112"/>
                    <a:pt x="72" y="113"/>
                    <a:pt x="75" y="113"/>
                  </a:cubicBezTo>
                  <a:cubicBezTo>
                    <a:pt x="79" y="113"/>
                    <a:pt x="81" y="111"/>
                    <a:pt x="81" y="107"/>
                  </a:cubicBezTo>
                  <a:cubicBezTo>
                    <a:pt x="81" y="106"/>
                    <a:pt x="80" y="104"/>
                    <a:pt x="79" y="103"/>
                  </a:cubicBezTo>
                  <a:close/>
                  <a:moveTo>
                    <a:pt x="14" y="37"/>
                  </a:moveTo>
                  <a:cubicBezTo>
                    <a:pt x="14" y="37"/>
                    <a:pt x="14" y="37"/>
                    <a:pt x="14" y="9"/>
                  </a:cubicBezTo>
                  <a:cubicBezTo>
                    <a:pt x="14" y="9"/>
                    <a:pt x="14" y="9"/>
                    <a:pt x="29" y="9"/>
                  </a:cubicBezTo>
                  <a:cubicBezTo>
                    <a:pt x="38" y="9"/>
                    <a:pt x="43" y="15"/>
                    <a:pt x="43" y="23"/>
                  </a:cubicBezTo>
                  <a:cubicBezTo>
                    <a:pt x="43" y="31"/>
                    <a:pt x="37" y="37"/>
                    <a:pt x="29" y="37"/>
                  </a:cubicBezTo>
                  <a:cubicBezTo>
                    <a:pt x="29" y="37"/>
                    <a:pt x="29" y="37"/>
                    <a:pt x="14" y="3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47" name="TextBox 46"/>
          <p:cNvSpPr txBox="1"/>
          <p:nvPr/>
        </p:nvSpPr>
        <p:spPr>
          <a:xfrm>
            <a:off x="7534229" y="1515161"/>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Prescriber</a:t>
            </a:r>
          </a:p>
        </p:txBody>
      </p:sp>
      <p:sp>
        <p:nvSpPr>
          <p:cNvPr id="48" name="TextBox 47"/>
          <p:cNvSpPr txBox="1"/>
          <p:nvPr/>
        </p:nvSpPr>
        <p:spPr>
          <a:xfrm>
            <a:off x="7534229" y="2457440"/>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Home Health</a:t>
            </a:r>
          </a:p>
        </p:txBody>
      </p:sp>
      <p:sp>
        <p:nvSpPr>
          <p:cNvPr id="49" name="TextBox 48"/>
          <p:cNvSpPr txBox="1"/>
          <p:nvPr/>
        </p:nvSpPr>
        <p:spPr>
          <a:xfrm>
            <a:off x="9328132" y="2242184"/>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Pharmacy</a:t>
            </a:r>
          </a:p>
        </p:txBody>
      </p:sp>
      <p:sp>
        <p:nvSpPr>
          <p:cNvPr id="50" name="TextBox 49"/>
          <p:cNvSpPr txBox="1"/>
          <p:nvPr/>
        </p:nvSpPr>
        <p:spPr>
          <a:xfrm>
            <a:off x="7534230" y="1145829"/>
            <a:ext cx="12333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Stakeholders</a:t>
            </a:r>
          </a:p>
        </p:txBody>
      </p:sp>
      <p:sp>
        <p:nvSpPr>
          <p:cNvPr id="51" name="TextBox 50"/>
          <p:cNvSpPr txBox="1"/>
          <p:nvPr/>
        </p:nvSpPr>
        <p:spPr>
          <a:xfrm>
            <a:off x="3189387" y="2838449"/>
            <a:ext cx="14265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Patient Focused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n-ea"/>
                <a:cs typeface="+mn-cs"/>
              </a:rPr>
              <a:t>Solutions</a:t>
            </a:r>
          </a:p>
        </p:txBody>
      </p:sp>
      <p:grpSp>
        <p:nvGrpSpPr>
          <p:cNvPr id="52" name="Group 98"/>
          <p:cNvGrpSpPr>
            <a:grpSpLocks noChangeAspect="1"/>
          </p:cNvGrpSpPr>
          <p:nvPr/>
        </p:nvGrpSpPr>
        <p:grpSpPr bwMode="auto">
          <a:xfrm>
            <a:off x="1664450" y="1293502"/>
            <a:ext cx="4555073" cy="4499525"/>
            <a:chOff x="1814" y="1002"/>
            <a:chExt cx="2128" cy="2128"/>
          </a:xfrm>
          <a:solidFill>
            <a:schemeClr val="tx2"/>
          </a:solidFill>
        </p:grpSpPr>
        <p:sp>
          <p:nvSpPr>
            <p:cNvPr id="53" name="Freeform 52"/>
            <p:cNvSpPr>
              <a:spLocks/>
            </p:cNvSpPr>
            <p:nvPr/>
          </p:nvSpPr>
          <p:spPr bwMode="auto">
            <a:xfrm>
              <a:off x="3326" y="1692"/>
              <a:ext cx="616" cy="751"/>
            </a:xfrm>
            <a:custGeom>
              <a:avLst/>
              <a:gdLst>
                <a:gd name="T0" fmla="*/ 223 w 261"/>
                <a:gd name="T1" fmla="*/ 5 h 318"/>
                <a:gd name="T2" fmla="*/ 221 w 261"/>
                <a:gd name="T3" fmla="*/ 0 h 318"/>
                <a:gd name="T4" fmla="*/ 0 w 261"/>
                <a:gd name="T5" fmla="*/ 91 h 318"/>
                <a:gd name="T6" fmla="*/ 11 w 261"/>
                <a:gd name="T7" fmla="*/ 159 h 318"/>
                <a:gd name="T8" fmla="*/ 0 w 261"/>
                <a:gd name="T9" fmla="*/ 226 h 318"/>
                <a:gd name="T10" fmla="*/ 221 w 261"/>
                <a:gd name="T11" fmla="*/ 318 h 318"/>
                <a:gd name="T12" fmla="*/ 223 w 261"/>
                <a:gd name="T13" fmla="*/ 312 h 318"/>
                <a:gd name="T14" fmla="*/ 223 w 261"/>
                <a:gd name="T15" fmla="*/ 5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1" h="318">
                  <a:moveTo>
                    <a:pt x="223" y="5"/>
                  </a:moveTo>
                  <a:cubicBezTo>
                    <a:pt x="222" y="3"/>
                    <a:pt x="221" y="1"/>
                    <a:pt x="221" y="0"/>
                  </a:cubicBezTo>
                  <a:cubicBezTo>
                    <a:pt x="0" y="91"/>
                    <a:pt x="0" y="91"/>
                    <a:pt x="0" y="91"/>
                  </a:cubicBezTo>
                  <a:cubicBezTo>
                    <a:pt x="7" y="112"/>
                    <a:pt x="11" y="135"/>
                    <a:pt x="11" y="159"/>
                  </a:cubicBezTo>
                  <a:cubicBezTo>
                    <a:pt x="11" y="182"/>
                    <a:pt x="7" y="205"/>
                    <a:pt x="0" y="226"/>
                  </a:cubicBezTo>
                  <a:cubicBezTo>
                    <a:pt x="221" y="318"/>
                    <a:pt x="221" y="318"/>
                    <a:pt x="221" y="318"/>
                  </a:cubicBezTo>
                  <a:cubicBezTo>
                    <a:pt x="221" y="316"/>
                    <a:pt x="222" y="314"/>
                    <a:pt x="223" y="312"/>
                  </a:cubicBezTo>
                  <a:cubicBezTo>
                    <a:pt x="259" y="216"/>
                    <a:pt x="261" y="108"/>
                    <a:pt x="223" y="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53"/>
            <p:cNvSpPr>
              <a:spLocks/>
            </p:cNvSpPr>
            <p:nvPr/>
          </p:nvSpPr>
          <p:spPr bwMode="auto">
            <a:xfrm>
              <a:off x="3083" y="1115"/>
              <a:ext cx="746" cy="749"/>
            </a:xfrm>
            <a:custGeom>
              <a:avLst/>
              <a:gdLst>
                <a:gd name="T0" fmla="*/ 95 w 316"/>
                <a:gd name="T1" fmla="*/ 317 h 317"/>
                <a:gd name="T2" fmla="*/ 316 w 316"/>
                <a:gd name="T3" fmla="*/ 225 h 317"/>
                <a:gd name="T4" fmla="*/ 314 w 316"/>
                <a:gd name="T5" fmla="*/ 220 h 317"/>
                <a:gd name="T6" fmla="*/ 97 w 316"/>
                <a:gd name="T7" fmla="*/ 3 h 317"/>
                <a:gd name="T8" fmla="*/ 91 w 316"/>
                <a:gd name="T9" fmla="*/ 0 h 317"/>
                <a:gd name="T10" fmla="*/ 0 w 316"/>
                <a:gd name="T11" fmla="*/ 221 h 317"/>
                <a:gd name="T12" fmla="*/ 95 w 316"/>
                <a:gd name="T13" fmla="*/ 317 h 317"/>
              </a:gdLst>
              <a:ahLst/>
              <a:cxnLst>
                <a:cxn ang="0">
                  <a:pos x="T0" y="T1"/>
                </a:cxn>
                <a:cxn ang="0">
                  <a:pos x="T2" y="T3"/>
                </a:cxn>
                <a:cxn ang="0">
                  <a:pos x="T4" y="T5"/>
                </a:cxn>
                <a:cxn ang="0">
                  <a:pos x="T6" y="T7"/>
                </a:cxn>
                <a:cxn ang="0">
                  <a:pos x="T8" y="T9"/>
                </a:cxn>
                <a:cxn ang="0">
                  <a:pos x="T10" y="T11"/>
                </a:cxn>
                <a:cxn ang="0">
                  <a:pos x="T12" y="T13"/>
                </a:cxn>
              </a:cxnLst>
              <a:rect l="0" t="0" r="r" b="b"/>
              <a:pathLst>
                <a:path w="316" h="317">
                  <a:moveTo>
                    <a:pt x="95" y="317"/>
                  </a:moveTo>
                  <a:cubicBezTo>
                    <a:pt x="316" y="225"/>
                    <a:pt x="316" y="225"/>
                    <a:pt x="316" y="225"/>
                  </a:cubicBezTo>
                  <a:cubicBezTo>
                    <a:pt x="315" y="223"/>
                    <a:pt x="315" y="221"/>
                    <a:pt x="314" y="220"/>
                  </a:cubicBezTo>
                  <a:cubicBezTo>
                    <a:pt x="271" y="127"/>
                    <a:pt x="196" y="48"/>
                    <a:pt x="97" y="3"/>
                  </a:cubicBezTo>
                  <a:cubicBezTo>
                    <a:pt x="95" y="2"/>
                    <a:pt x="93" y="1"/>
                    <a:pt x="91" y="0"/>
                  </a:cubicBezTo>
                  <a:cubicBezTo>
                    <a:pt x="0" y="221"/>
                    <a:pt x="0" y="221"/>
                    <a:pt x="0" y="221"/>
                  </a:cubicBezTo>
                  <a:cubicBezTo>
                    <a:pt x="41" y="241"/>
                    <a:pt x="75" y="275"/>
                    <a:pt x="95" y="31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54"/>
            <p:cNvSpPr>
              <a:spLocks/>
            </p:cNvSpPr>
            <p:nvPr/>
          </p:nvSpPr>
          <p:spPr bwMode="auto">
            <a:xfrm>
              <a:off x="2504" y="1002"/>
              <a:ext cx="751" cy="619"/>
            </a:xfrm>
            <a:custGeom>
              <a:avLst/>
              <a:gdLst>
                <a:gd name="T0" fmla="*/ 159 w 318"/>
                <a:gd name="T1" fmla="*/ 250 h 262"/>
                <a:gd name="T2" fmla="*/ 226 w 318"/>
                <a:gd name="T3" fmla="*/ 262 h 262"/>
                <a:gd name="T4" fmla="*/ 318 w 318"/>
                <a:gd name="T5" fmla="*/ 41 h 262"/>
                <a:gd name="T6" fmla="*/ 312 w 318"/>
                <a:gd name="T7" fmla="*/ 38 h 262"/>
                <a:gd name="T8" fmla="*/ 5 w 318"/>
                <a:gd name="T9" fmla="*/ 38 h 262"/>
                <a:gd name="T10" fmla="*/ 0 w 318"/>
                <a:gd name="T11" fmla="*/ 41 h 262"/>
                <a:gd name="T12" fmla="*/ 91 w 318"/>
                <a:gd name="T13" fmla="*/ 262 h 262"/>
                <a:gd name="T14" fmla="*/ 159 w 318"/>
                <a:gd name="T15" fmla="*/ 25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262">
                  <a:moveTo>
                    <a:pt x="159" y="250"/>
                  </a:moveTo>
                  <a:cubicBezTo>
                    <a:pt x="182" y="250"/>
                    <a:pt x="205" y="254"/>
                    <a:pt x="226" y="262"/>
                  </a:cubicBezTo>
                  <a:cubicBezTo>
                    <a:pt x="318" y="41"/>
                    <a:pt x="318" y="41"/>
                    <a:pt x="318" y="41"/>
                  </a:cubicBezTo>
                  <a:cubicBezTo>
                    <a:pt x="316" y="40"/>
                    <a:pt x="314" y="39"/>
                    <a:pt x="312" y="38"/>
                  </a:cubicBezTo>
                  <a:cubicBezTo>
                    <a:pt x="216" y="3"/>
                    <a:pt x="108" y="0"/>
                    <a:pt x="5" y="38"/>
                  </a:cubicBezTo>
                  <a:cubicBezTo>
                    <a:pt x="3" y="39"/>
                    <a:pt x="1" y="40"/>
                    <a:pt x="0" y="41"/>
                  </a:cubicBezTo>
                  <a:cubicBezTo>
                    <a:pt x="91" y="262"/>
                    <a:pt x="91" y="262"/>
                    <a:pt x="91" y="262"/>
                  </a:cubicBezTo>
                  <a:cubicBezTo>
                    <a:pt x="112" y="254"/>
                    <a:pt x="135" y="250"/>
                    <a:pt x="159" y="25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5"/>
            <p:cNvSpPr>
              <a:spLocks/>
            </p:cNvSpPr>
            <p:nvPr/>
          </p:nvSpPr>
          <p:spPr bwMode="auto">
            <a:xfrm>
              <a:off x="1928" y="1115"/>
              <a:ext cx="748" cy="749"/>
            </a:xfrm>
            <a:custGeom>
              <a:avLst/>
              <a:gdLst>
                <a:gd name="T0" fmla="*/ 317 w 317"/>
                <a:gd name="T1" fmla="*/ 221 h 317"/>
                <a:gd name="T2" fmla="*/ 225 w 317"/>
                <a:gd name="T3" fmla="*/ 0 h 317"/>
                <a:gd name="T4" fmla="*/ 220 w 317"/>
                <a:gd name="T5" fmla="*/ 3 h 317"/>
                <a:gd name="T6" fmla="*/ 3 w 317"/>
                <a:gd name="T7" fmla="*/ 220 h 317"/>
                <a:gd name="T8" fmla="*/ 0 w 317"/>
                <a:gd name="T9" fmla="*/ 225 h 317"/>
                <a:gd name="T10" fmla="*/ 221 w 317"/>
                <a:gd name="T11" fmla="*/ 317 h 317"/>
                <a:gd name="T12" fmla="*/ 317 w 317"/>
                <a:gd name="T13" fmla="*/ 221 h 317"/>
              </a:gdLst>
              <a:ahLst/>
              <a:cxnLst>
                <a:cxn ang="0">
                  <a:pos x="T0" y="T1"/>
                </a:cxn>
                <a:cxn ang="0">
                  <a:pos x="T2" y="T3"/>
                </a:cxn>
                <a:cxn ang="0">
                  <a:pos x="T4" y="T5"/>
                </a:cxn>
                <a:cxn ang="0">
                  <a:pos x="T6" y="T7"/>
                </a:cxn>
                <a:cxn ang="0">
                  <a:pos x="T8" y="T9"/>
                </a:cxn>
                <a:cxn ang="0">
                  <a:pos x="T10" y="T11"/>
                </a:cxn>
                <a:cxn ang="0">
                  <a:pos x="T12" y="T13"/>
                </a:cxn>
              </a:cxnLst>
              <a:rect l="0" t="0" r="r" b="b"/>
              <a:pathLst>
                <a:path w="317" h="317">
                  <a:moveTo>
                    <a:pt x="317" y="221"/>
                  </a:moveTo>
                  <a:cubicBezTo>
                    <a:pt x="225" y="0"/>
                    <a:pt x="225" y="0"/>
                    <a:pt x="225" y="0"/>
                  </a:cubicBezTo>
                  <a:cubicBezTo>
                    <a:pt x="223" y="1"/>
                    <a:pt x="221" y="2"/>
                    <a:pt x="220" y="3"/>
                  </a:cubicBezTo>
                  <a:cubicBezTo>
                    <a:pt x="127" y="45"/>
                    <a:pt x="48" y="120"/>
                    <a:pt x="3" y="220"/>
                  </a:cubicBezTo>
                  <a:cubicBezTo>
                    <a:pt x="2" y="221"/>
                    <a:pt x="1" y="223"/>
                    <a:pt x="0" y="225"/>
                  </a:cubicBezTo>
                  <a:cubicBezTo>
                    <a:pt x="221" y="317"/>
                    <a:pt x="221" y="317"/>
                    <a:pt x="221" y="317"/>
                  </a:cubicBezTo>
                  <a:cubicBezTo>
                    <a:pt x="241" y="275"/>
                    <a:pt x="275" y="241"/>
                    <a:pt x="317" y="22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6"/>
            <p:cNvSpPr>
              <a:spLocks/>
            </p:cNvSpPr>
            <p:nvPr/>
          </p:nvSpPr>
          <p:spPr bwMode="auto">
            <a:xfrm>
              <a:off x="1814" y="1692"/>
              <a:ext cx="619" cy="751"/>
            </a:xfrm>
            <a:custGeom>
              <a:avLst/>
              <a:gdLst>
                <a:gd name="T0" fmla="*/ 250 w 262"/>
                <a:gd name="T1" fmla="*/ 159 h 318"/>
                <a:gd name="T2" fmla="*/ 262 w 262"/>
                <a:gd name="T3" fmla="*/ 91 h 318"/>
                <a:gd name="T4" fmla="*/ 41 w 262"/>
                <a:gd name="T5" fmla="*/ 0 h 318"/>
                <a:gd name="T6" fmla="*/ 38 w 262"/>
                <a:gd name="T7" fmla="*/ 5 h 318"/>
                <a:gd name="T8" fmla="*/ 38 w 262"/>
                <a:gd name="T9" fmla="*/ 312 h 318"/>
                <a:gd name="T10" fmla="*/ 41 w 262"/>
                <a:gd name="T11" fmla="*/ 318 h 318"/>
                <a:gd name="T12" fmla="*/ 262 w 262"/>
                <a:gd name="T13" fmla="*/ 226 h 318"/>
                <a:gd name="T14" fmla="*/ 250 w 262"/>
                <a:gd name="T15" fmla="*/ 159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318">
                  <a:moveTo>
                    <a:pt x="250" y="159"/>
                  </a:moveTo>
                  <a:cubicBezTo>
                    <a:pt x="250" y="135"/>
                    <a:pt x="254" y="112"/>
                    <a:pt x="262" y="91"/>
                  </a:cubicBezTo>
                  <a:cubicBezTo>
                    <a:pt x="41" y="0"/>
                    <a:pt x="41" y="0"/>
                    <a:pt x="41" y="0"/>
                  </a:cubicBezTo>
                  <a:cubicBezTo>
                    <a:pt x="40" y="1"/>
                    <a:pt x="39" y="3"/>
                    <a:pt x="38" y="5"/>
                  </a:cubicBezTo>
                  <a:cubicBezTo>
                    <a:pt x="3" y="101"/>
                    <a:pt x="0" y="210"/>
                    <a:pt x="38" y="312"/>
                  </a:cubicBezTo>
                  <a:cubicBezTo>
                    <a:pt x="39" y="314"/>
                    <a:pt x="40" y="316"/>
                    <a:pt x="41" y="318"/>
                  </a:cubicBezTo>
                  <a:cubicBezTo>
                    <a:pt x="262" y="226"/>
                    <a:pt x="262" y="226"/>
                    <a:pt x="262" y="226"/>
                  </a:cubicBezTo>
                  <a:cubicBezTo>
                    <a:pt x="254" y="205"/>
                    <a:pt x="250" y="182"/>
                    <a:pt x="250" y="1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7"/>
            <p:cNvSpPr>
              <a:spLocks/>
            </p:cNvSpPr>
            <p:nvPr/>
          </p:nvSpPr>
          <p:spPr bwMode="auto">
            <a:xfrm>
              <a:off x="1928" y="2270"/>
              <a:ext cx="748" cy="747"/>
            </a:xfrm>
            <a:custGeom>
              <a:avLst/>
              <a:gdLst>
                <a:gd name="T0" fmla="*/ 221 w 317"/>
                <a:gd name="T1" fmla="*/ 0 h 316"/>
                <a:gd name="T2" fmla="*/ 0 w 317"/>
                <a:gd name="T3" fmla="*/ 91 h 316"/>
                <a:gd name="T4" fmla="*/ 3 w 317"/>
                <a:gd name="T5" fmla="*/ 97 h 316"/>
                <a:gd name="T6" fmla="*/ 220 w 317"/>
                <a:gd name="T7" fmla="*/ 314 h 316"/>
                <a:gd name="T8" fmla="*/ 225 w 317"/>
                <a:gd name="T9" fmla="*/ 316 h 316"/>
                <a:gd name="T10" fmla="*/ 317 w 317"/>
                <a:gd name="T11" fmla="*/ 95 h 316"/>
                <a:gd name="T12" fmla="*/ 221 w 317"/>
                <a:gd name="T13" fmla="*/ 0 h 316"/>
              </a:gdLst>
              <a:ahLst/>
              <a:cxnLst>
                <a:cxn ang="0">
                  <a:pos x="T0" y="T1"/>
                </a:cxn>
                <a:cxn ang="0">
                  <a:pos x="T2" y="T3"/>
                </a:cxn>
                <a:cxn ang="0">
                  <a:pos x="T4" y="T5"/>
                </a:cxn>
                <a:cxn ang="0">
                  <a:pos x="T6" y="T7"/>
                </a:cxn>
                <a:cxn ang="0">
                  <a:pos x="T8" y="T9"/>
                </a:cxn>
                <a:cxn ang="0">
                  <a:pos x="T10" y="T11"/>
                </a:cxn>
                <a:cxn ang="0">
                  <a:pos x="T12" y="T13"/>
                </a:cxn>
              </a:cxnLst>
              <a:rect l="0" t="0" r="r" b="b"/>
              <a:pathLst>
                <a:path w="317" h="316">
                  <a:moveTo>
                    <a:pt x="221" y="0"/>
                  </a:moveTo>
                  <a:cubicBezTo>
                    <a:pt x="0" y="91"/>
                    <a:pt x="0" y="91"/>
                    <a:pt x="0" y="91"/>
                  </a:cubicBezTo>
                  <a:cubicBezTo>
                    <a:pt x="1" y="93"/>
                    <a:pt x="2" y="95"/>
                    <a:pt x="3" y="97"/>
                  </a:cubicBezTo>
                  <a:cubicBezTo>
                    <a:pt x="45" y="190"/>
                    <a:pt x="120" y="268"/>
                    <a:pt x="220" y="314"/>
                  </a:cubicBezTo>
                  <a:cubicBezTo>
                    <a:pt x="221" y="315"/>
                    <a:pt x="223" y="315"/>
                    <a:pt x="225" y="316"/>
                  </a:cubicBezTo>
                  <a:cubicBezTo>
                    <a:pt x="317" y="95"/>
                    <a:pt x="317" y="95"/>
                    <a:pt x="317" y="95"/>
                  </a:cubicBezTo>
                  <a:cubicBezTo>
                    <a:pt x="275" y="75"/>
                    <a:pt x="241" y="41"/>
                    <a:pt x="22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8"/>
            <p:cNvSpPr>
              <a:spLocks/>
            </p:cNvSpPr>
            <p:nvPr/>
          </p:nvSpPr>
          <p:spPr bwMode="auto">
            <a:xfrm>
              <a:off x="2504" y="2514"/>
              <a:ext cx="751" cy="616"/>
            </a:xfrm>
            <a:custGeom>
              <a:avLst/>
              <a:gdLst>
                <a:gd name="T0" fmla="*/ 159 w 318"/>
                <a:gd name="T1" fmla="*/ 11 h 261"/>
                <a:gd name="T2" fmla="*/ 91 w 318"/>
                <a:gd name="T3" fmla="*/ 0 h 261"/>
                <a:gd name="T4" fmla="*/ 0 w 318"/>
                <a:gd name="T5" fmla="*/ 221 h 261"/>
                <a:gd name="T6" fmla="*/ 5 w 318"/>
                <a:gd name="T7" fmla="*/ 223 h 261"/>
                <a:gd name="T8" fmla="*/ 312 w 318"/>
                <a:gd name="T9" fmla="*/ 223 h 261"/>
                <a:gd name="T10" fmla="*/ 318 w 318"/>
                <a:gd name="T11" fmla="*/ 221 h 261"/>
                <a:gd name="T12" fmla="*/ 226 w 318"/>
                <a:gd name="T13" fmla="*/ 0 h 261"/>
                <a:gd name="T14" fmla="*/ 159 w 318"/>
                <a:gd name="T15" fmla="*/ 11 h 2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261">
                  <a:moveTo>
                    <a:pt x="159" y="11"/>
                  </a:moveTo>
                  <a:cubicBezTo>
                    <a:pt x="135" y="11"/>
                    <a:pt x="112" y="7"/>
                    <a:pt x="91" y="0"/>
                  </a:cubicBezTo>
                  <a:cubicBezTo>
                    <a:pt x="0" y="221"/>
                    <a:pt x="0" y="221"/>
                    <a:pt x="0" y="221"/>
                  </a:cubicBezTo>
                  <a:cubicBezTo>
                    <a:pt x="2" y="221"/>
                    <a:pt x="3" y="222"/>
                    <a:pt x="5" y="223"/>
                  </a:cubicBezTo>
                  <a:cubicBezTo>
                    <a:pt x="101" y="259"/>
                    <a:pt x="210" y="261"/>
                    <a:pt x="312" y="223"/>
                  </a:cubicBezTo>
                  <a:cubicBezTo>
                    <a:pt x="314" y="222"/>
                    <a:pt x="316" y="221"/>
                    <a:pt x="318" y="221"/>
                  </a:cubicBezTo>
                  <a:cubicBezTo>
                    <a:pt x="226" y="0"/>
                    <a:pt x="226" y="0"/>
                    <a:pt x="226" y="0"/>
                  </a:cubicBezTo>
                  <a:cubicBezTo>
                    <a:pt x="205" y="7"/>
                    <a:pt x="182" y="11"/>
                    <a:pt x="159" y="1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p:cNvSpPr>
              <a:spLocks/>
            </p:cNvSpPr>
            <p:nvPr/>
          </p:nvSpPr>
          <p:spPr bwMode="auto">
            <a:xfrm>
              <a:off x="3083" y="2270"/>
              <a:ext cx="746" cy="747"/>
            </a:xfrm>
            <a:custGeom>
              <a:avLst/>
              <a:gdLst>
                <a:gd name="T0" fmla="*/ 95 w 316"/>
                <a:gd name="T1" fmla="*/ 0 h 316"/>
                <a:gd name="T2" fmla="*/ 0 w 316"/>
                <a:gd name="T3" fmla="*/ 95 h 316"/>
                <a:gd name="T4" fmla="*/ 91 w 316"/>
                <a:gd name="T5" fmla="*/ 316 h 316"/>
                <a:gd name="T6" fmla="*/ 97 w 316"/>
                <a:gd name="T7" fmla="*/ 314 h 316"/>
                <a:gd name="T8" fmla="*/ 314 w 316"/>
                <a:gd name="T9" fmla="*/ 97 h 316"/>
                <a:gd name="T10" fmla="*/ 316 w 316"/>
                <a:gd name="T11" fmla="*/ 91 h 316"/>
                <a:gd name="T12" fmla="*/ 95 w 316"/>
                <a:gd name="T13" fmla="*/ 0 h 316"/>
              </a:gdLst>
              <a:ahLst/>
              <a:cxnLst>
                <a:cxn ang="0">
                  <a:pos x="T0" y="T1"/>
                </a:cxn>
                <a:cxn ang="0">
                  <a:pos x="T2" y="T3"/>
                </a:cxn>
                <a:cxn ang="0">
                  <a:pos x="T4" y="T5"/>
                </a:cxn>
                <a:cxn ang="0">
                  <a:pos x="T6" y="T7"/>
                </a:cxn>
                <a:cxn ang="0">
                  <a:pos x="T8" y="T9"/>
                </a:cxn>
                <a:cxn ang="0">
                  <a:pos x="T10" y="T11"/>
                </a:cxn>
                <a:cxn ang="0">
                  <a:pos x="T12" y="T13"/>
                </a:cxn>
              </a:cxnLst>
              <a:rect l="0" t="0" r="r" b="b"/>
              <a:pathLst>
                <a:path w="316" h="316">
                  <a:moveTo>
                    <a:pt x="95" y="0"/>
                  </a:moveTo>
                  <a:cubicBezTo>
                    <a:pt x="75" y="41"/>
                    <a:pt x="41" y="75"/>
                    <a:pt x="0" y="95"/>
                  </a:cubicBezTo>
                  <a:cubicBezTo>
                    <a:pt x="91" y="316"/>
                    <a:pt x="91" y="316"/>
                    <a:pt x="91" y="316"/>
                  </a:cubicBezTo>
                  <a:cubicBezTo>
                    <a:pt x="93" y="315"/>
                    <a:pt x="95" y="315"/>
                    <a:pt x="97" y="314"/>
                  </a:cubicBezTo>
                  <a:cubicBezTo>
                    <a:pt x="190" y="271"/>
                    <a:pt x="268" y="196"/>
                    <a:pt x="314" y="97"/>
                  </a:cubicBezTo>
                  <a:cubicBezTo>
                    <a:pt x="315" y="95"/>
                    <a:pt x="315" y="93"/>
                    <a:pt x="316" y="91"/>
                  </a:cubicBezTo>
                  <a:lnTo>
                    <a:pt x="9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1" name="TextBox 40"/>
          <p:cNvSpPr txBox="1">
            <a:spLocks noChangeArrowheads="1"/>
          </p:cNvSpPr>
          <p:nvPr/>
        </p:nvSpPr>
        <p:spPr bwMode="auto">
          <a:xfrm>
            <a:off x="2131550" y="2277453"/>
            <a:ext cx="1218384" cy="2308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Insurance</a:t>
            </a:r>
          </a:p>
        </p:txBody>
      </p:sp>
      <p:sp>
        <p:nvSpPr>
          <p:cNvPr id="62" name="TextBox 40"/>
          <p:cNvSpPr txBox="1">
            <a:spLocks noChangeArrowheads="1"/>
          </p:cNvSpPr>
          <p:nvPr/>
        </p:nvSpPr>
        <p:spPr bwMode="auto">
          <a:xfrm>
            <a:off x="1792329" y="3393208"/>
            <a:ext cx="104638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Adherence &amp; Compliance</a:t>
            </a:r>
          </a:p>
        </p:txBody>
      </p:sp>
      <p:sp>
        <p:nvSpPr>
          <p:cNvPr id="63" name="TextBox 40"/>
          <p:cNvSpPr txBox="1">
            <a:spLocks noChangeArrowheads="1"/>
          </p:cNvSpPr>
          <p:nvPr/>
        </p:nvSpPr>
        <p:spPr bwMode="auto">
          <a:xfrm>
            <a:off x="3447598" y="1681008"/>
            <a:ext cx="104638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Nursing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Support</a:t>
            </a:r>
          </a:p>
        </p:txBody>
      </p:sp>
      <p:sp>
        <p:nvSpPr>
          <p:cNvPr id="64" name="TextBox 40"/>
          <p:cNvSpPr txBox="1">
            <a:spLocks noChangeArrowheads="1"/>
          </p:cNvSpPr>
          <p:nvPr/>
        </p:nvSpPr>
        <p:spPr bwMode="auto">
          <a:xfrm>
            <a:off x="4617003" y="2123580"/>
            <a:ext cx="1046385" cy="5078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Patient Assistance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Programs</a:t>
            </a:r>
          </a:p>
        </p:txBody>
      </p:sp>
      <p:sp>
        <p:nvSpPr>
          <p:cNvPr id="65" name="TextBox 40"/>
          <p:cNvSpPr txBox="1">
            <a:spLocks noChangeArrowheads="1"/>
          </p:cNvSpPr>
          <p:nvPr/>
        </p:nvSpPr>
        <p:spPr bwMode="auto">
          <a:xfrm>
            <a:off x="5054443" y="3502405"/>
            <a:ext cx="1046385" cy="2308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Copay Support</a:t>
            </a:r>
          </a:p>
        </p:txBody>
      </p:sp>
      <p:sp>
        <p:nvSpPr>
          <p:cNvPr id="66" name="TextBox 40"/>
          <p:cNvSpPr txBox="1">
            <a:spLocks noChangeArrowheads="1"/>
          </p:cNvSpPr>
          <p:nvPr/>
        </p:nvSpPr>
        <p:spPr bwMode="auto">
          <a:xfrm>
            <a:off x="4560967" y="4454396"/>
            <a:ext cx="1046385" cy="5078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Bridge &amp;</a:t>
            </a:r>
            <a:b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b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 Quick Start Programs</a:t>
            </a:r>
          </a:p>
        </p:txBody>
      </p:sp>
      <p:sp>
        <p:nvSpPr>
          <p:cNvPr id="67" name="TextBox 40"/>
          <p:cNvSpPr txBox="1">
            <a:spLocks noChangeArrowheads="1"/>
          </p:cNvSpPr>
          <p:nvPr/>
        </p:nvSpPr>
        <p:spPr bwMode="auto">
          <a:xfrm>
            <a:off x="3426686" y="4957114"/>
            <a:ext cx="104638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Customer Service</a:t>
            </a:r>
          </a:p>
        </p:txBody>
      </p:sp>
      <p:sp>
        <p:nvSpPr>
          <p:cNvPr id="68" name="TextBox 40"/>
          <p:cNvSpPr txBox="1">
            <a:spLocks noChangeArrowheads="1"/>
          </p:cNvSpPr>
          <p:nvPr/>
        </p:nvSpPr>
        <p:spPr bwMode="auto">
          <a:xfrm>
            <a:off x="2244051" y="4484573"/>
            <a:ext cx="1046385" cy="5078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entury Gothic" pitchFamily="34" charset="0"/>
                <a:ea typeface="+mn-ea"/>
                <a:cs typeface="+mn-cs"/>
              </a:rPr>
              <a:t>Injection Training Services</a:t>
            </a:r>
          </a:p>
        </p:txBody>
      </p:sp>
      <p:sp>
        <p:nvSpPr>
          <p:cNvPr id="69" name="Freeform 45"/>
          <p:cNvSpPr>
            <a:spLocks noEditPoints="1"/>
          </p:cNvSpPr>
          <p:nvPr/>
        </p:nvSpPr>
        <p:spPr bwMode="auto">
          <a:xfrm>
            <a:off x="8084444" y="4708312"/>
            <a:ext cx="223921" cy="389487"/>
          </a:xfrm>
          <a:custGeom>
            <a:avLst/>
            <a:gdLst>
              <a:gd name="T0" fmla="*/ 79 w 81"/>
              <a:gd name="T1" fmla="*/ 103 h 113"/>
              <a:gd name="T2" fmla="*/ 60 w 81"/>
              <a:gd name="T3" fmla="*/ 81 h 113"/>
              <a:gd name="T4" fmla="*/ 76 w 81"/>
              <a:gd name="T5" fmla="*/ 63 h 113"/>
              <a:gd name="T6" fmla="*/ 78 w 81"/>
              <a:gd name="T7" fmla="*/ 58 h 113"/>
              <a:gd name="T8" fmla="*/ 72 w 81"/>
              <a:gd name="T9" fmla="*/ 52 h 113"/>
              <a:gd name="T10" fmla="*/ 68 w 81"/>
              <a:gd name="T11" fmla="*/ 55 h 113"/>
              <a:gd name="T12" fmla="*/ 54 w 81"/>
              <a:gd name="T13" fmla="*/ 72 h 113"/>
              <a:gd name="T14" fmla="*/ 31 w 81"/>
              <a:gd name="T15" fmla="*/ 46 h 113"/>
              <a:gd name="T16" fmla="*/ 35 w 81"/>
              <a:gd name="T17" fmla="*/ 45 h 113"/>
              <a:gd name="T18" fmla="*/ 56 w 81"/>
              <a:gd name="T19" fmla="*/ 24 h 113"/>
              <a:gd name="T20" fmla="*/ 28 w 81"/>
              <a:gd name="T21" fmla="*/ 0 h 113"/>
              <a:gd name="T22" fmla="*/ 7 w 81"/>
              <a:gd name="T23" fmla="*/ 0 h 113"/>
              <a:gd name="T24" fmla="*/ 0 w 81"/>
              <a:gd name="T25" fmla="*/ 6 h 113"/>
              <a:gd name="T26" fmla="*/ 0 w 81"/>
              <a:gd name="T27" fmla="*/ 75 h 113"/>
              <a:gd name="T28" fmla="*/ 6 w 81"/>
              <a:gd name="T29" fmla="*/ 82 h 113"/>
              <a:gd name="T30" fmla="*/ 13 w 81"/>
              <a:gd name="T31" fmla="*/ 75 h 113"/>
              <a:gd name="T32" fmla="*/ 13 w 81"/>
              <a:gd name="T33" fmla="*/ 46 h 113"/>
              <a:gd name="T34" fmla="*/ 17 w 81"/>
              <a:gd name="T35" fmla="*/ 46 h 113"/>
              <a:gd name="T36" fmla="*/ 18 w 81"/>
              <a:gd name="T37" fmla="*/ 47 h 113"/>
              <a:gd name="T38" fmla="*/ 47 w 81"/>
              <a:gd name="T39" fmla="*/ 81 h 113"/>
              <a:gd name="T40" fmla="*/ 27 w 81"/>
              <a:gd name="T41" fmla="*/ 103 h 113"/>
              <a:gd name="T42" fmla="*/ 26 w 81"/>
              <a:gd name="T43" fmla="*/ 107 h 113"/>
              <a:gd name="T44" fmla="*/ 31 w 81"/>
              <a:gd name="T45" fmla="*/ 113 h 113"/>
              <a:gd name="T46" fmla="*/ 37 w 81"/>
              <a:gd name="T47" fmla="*/ 110 h 113"/>
              <a:gd name="T48" fmla="*/ 53 w 81"/>
              <a:gd name="T49" fmla="*/ 90 h 113"/>
              <a:gd name="T50" fmla="*/ 70 w 81"/>
              <a:gd name="T51" fmla="*/ 110 h 113"/>
              <a:gd name="T52" fmla="*/ 75 w 81"/>
              <a:gd name="T53" fmla="*/ 113 h 113"/>
              <a:gd name="T54" fmla="*/ 81 w 81"/>
              <a:gd name="T55" fmla="*/ 107 h 113"/>
              <a:gd name="T56" fmla="*/ 79 w 81"/>
              <a:gd name="T57" fmla="*/ 103 h 113"/>
              <a:gd name="T58" fmla="*/ 14 w 81"/>
              <a:gd name="T59" fmla="*/ 37 h 113"/>
              <a:gd name="T60" fmla="*/ 14 w 81"/>
              <a:gd name="T61" fmla="*/ 9 h 113"/>
              <a:gd name="T62" fmla="*/ 29 w 81"/>
              <a:gd name="T63" fmla="*/ 9 h 113"/>
              <a:gd name="T64" fmla="*/ 43 w 81"/>
              <a:gd name="T65" fmla="*/ 23 h 113"/>
              <a:gd name="T66" fmla="*/ 29 w 81"/>
              <a:gd name="T67" fmla="*/ 37 h 113"/>
              <a:gd name="T68" fmla="*/ 14 w 81"/>
              <a:gd name="T69" fmla="*/ 3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113">
                <a:moveTo>
                  <a:pt x="79" y="103"/>
                </a:moveTo>
                <a:cubicBezTo>
                  <a:pt x="79" y="103"/>
                  <a:pt x="79" y="103"/>
                  <a:pt x="60" y="81"/>
                </a:cubicBezTo>
                <a:cubicBezTo>
                  <a:pt x="60" y="81"/>
                  <a:pt x="60" y="81"/>
                  <a:pt x="76" y="63"/>
                </a:cubicBezTo>
                <a:cubicBezTo>
                  <a:pt x="78" y="61"/>
                  <a:pt x="78" y="59"/>
                  <a:pt x="78" y="58"/>
                </a:cubicBezTo>
                <a:cubicBezTo>
                  <a:pt x="78" y="55"/>
                  <a:pt x="75" y="52"/>
                  <a:pt x="72" y="52"/>
                </a:cubicBezTo>
                <a:cubicBezTo>
                  <a:pt x="70" y="52"/>
                  <a:pt x="69" y="53"/>
                  <a:pt x="68" y="55"/>
                </a:cubicBezTo>
                <a:cubicBezTo>
                  <a:pt x="68" y="55"/>
                  <a:pt x="68" y="55"/>
                  <a:pt x="54" y="72"/>
                </a:cubicBezTo>
                <a:cubicBezTo>
                  <a:pt x="54" y="72"/>
                  <a:pt x="54" y="72"/>
                  <a:pt x="31" y="46"/>
                </a:cubicBezTo>
                <a:cubicBezTo>
                  <a:pt x="31" y="46"/>
                  <a:pt x="31" y="46"/>
                  <a:pt x="35" y="45"/>
                </a:cubicBezTo>
                <a:cubicBezTo>
                  <a:pt x="48" y="43"/>
                  <a:pt x="56" y="35"/>
                  <a:pt x="56" y="24"/>
                </a:cubicBezTo>
                <a:cubicBezTo>
                  <a:pt x="56" y="8"/>
                  <a:pt x="46" y="0"/>
                  <a:pt x="28" y="0"/>
                </a:cubicBezTo>
                <a:cubicBezTo>
                  <a:pt x="28" y="0"/>
                  <a:pt x="28" y="0"/>
                  <a:pt x="7" y="0"/>
                </a:cubicBezTo>
                <a:cubicBezTo>
                  <a:pt x="2" y="0"/>
                  <a:pt x="0" y="2"/>
                  <a:pt x="0" y="6"/>
                </a:cubicBezTo>
                <a:cubicBezTo>
                  <a:pt x="0" y="6"/>
                  <a:pt x="0" y="6"/>
                  <a:pt x="0" y="75"/>
                </a:cubicBezTo>
                <a:cubicBezTo>
                  <a:pt x="0" y="79"/>
                  <a:pt x="2" y="82"/>
                  <a:pt x="6" y="82"/>
                </a:cubicBezTo>
                <a:cubicBezTo>
                  <a:pt x="10" y="82"/>
                  <a:pt x="13" y="79"/>
                  <a:pt x="13" y="75"/>
                </a:cubicBezTo>
                <a:cubicBezTo>
                  <a:pt x="13" y="75"/>
                  <a:pt x="13" y="75"/>
                  <a:pt x="13" y="46"/>
                </a:cubicBezTo>
                <a:cubicBezTo>
                  <a:pt x="13" y="46"/>
                  <a:pt x="13" y="46"/>
                  <a:pt x="17" y="46"/>
                </a:cubicBezTo>
                <a:cubicBezTo>
                  <a:pt x="17" y="46"/>
                  <a:pt x="17" y="46"/>
                  <a:pt x="18" y="47"/>
                </a:cubicBezTo>
                <a:cubicBezTo>
                  <a:pt x="18" y="47"/>
                  <a:pt x="18" y="47"/>
                  <a:pt x="47" y="81"/>
                </a:cubicBezTo>
                <a:cubicBezTo>
                  <a:pt x="47" y="81"/>
                  <a:pt x="47" y="81"/>
                  <a:pt x="27" y="103"/>
                </a:cubicBezTo>
                <a:cubicBezTo>
                  <a:pt x="26" y="104"/>
                  <a:pt x="26" y="106"/>
                  <a:pt x="26" y="107"/>
                </a:cubicBezTo>
                <a:cubicBezTo>
                  <a:pt x="26" y="111"/>
                  <a:pt x="28" y="113"/>
                  <a:pt x="31" y="113"/>
                </a:cubicBezTo>
                <a:cubicBezTo>
                  <a:pt x="34" y="113"/>
                  <a:pt x="35" y="112"/>
                  <a:pt x="37" y="110"/>
                </a:cubicBezTo>
                <a:cubicBezTo>
                  <a:pt x="37" y="110"/>
                  <a:pt x="37" y="110"/>
                  <a:pt x="53" y="90"/>
                </a:cubicBezTo>
                <a:cubicBezTo>
                  <a:pt x="53" y="90"/>
                  <a:pt x="53" y="90"/>
                  <a:pt x="70" y="110"/>
                </a:cubicBezTo>
                <a:cubicBezTo>
                  <a:pt x="72" y="112"/>
                  <a:pt x="72" y="113"/>
                  <a:pt x="75" y="113"/>
                </a:cubicBezTo>
                <a:cubicBezTo>
                  <a:pt x="79" y="113"/>
                  <a:pt x="81" y="111"/>
                  <a:pt x="81" y="107"/>
                </a:cubicBezTo>
                <a:cubicBezTo>
                  <a:pt x="81" y="106"/>
                  <a:pt x="80" y="104"/>
                  <a:pt x="79" y="103"/>
                </a:cubicBezTo>
                <a:close/>
                <a:moveTo>
                  <a:pt x="14" y="37"/>
                </a:moveTo>
                <a:cubicBezTo>
                  <a:pt x="14" y="37"/>
                  <a:pt x="14" y="37"/>
                  <a:pt x="14" y="9"/>
                </a:cubicBezTo>
                <a:cubicBezTo>
                  <a:pt x="14" y="9"/>
                  <a:pt x="14" y="9"/>
                  <a:pt x="29" y="9"/>
                </a:cubicBezTo>
                <a:cubicBezTo>
                  <a:pt x="38" y="9"/>
                  <a:pt x="43" y="15"/>
                  <a:pt x="43" y="23"/>
                </a:cubicBezTo>
                <a:cubicBezTo>
                  <a:pt x="43" y="31"/>
                  <a:pt x="37" y="37"/>
                  <a:pt x="29" y="37"/>
                </a:cubicBezTo>
                <a:cubicBezTo>
                  <a:pt x="29" y="37"/>
                  <a:pt x="29" y="37"/>
                  <a:pt x="14" y="37"/>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TextBox 69"/>
          <p:cNvSpPr txBox="1"/>
          <p:nvPr/>
        </p:nvSpPr>
        <p:spPr>
          <a:xfrm>
            <a:off x="7540404" y="4313065"/>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Manufacturer</a:t>
            </a:r>
          </a:p>
        </p:txBody>
      </p:sp>
      <p:grpSp>
        <p:nvGrpSpPr>
          <p:cNvPr id="71" name="Group 156"/>
          <p:cNvGrpSpPr/>
          <p:nvPr/>
        </p:nvGrpSpPr>
        <p:grpSpPr>
          <a:xfrm>
            <a:off x="7980447" y="5635948"/>
            <a:ext cx="347215" cy="378223"/>
            <a:chOff x="180291" y="1349375"/>
            <a:chExt cx="1603656" cy="1288022"/>
          </a:xfrm>
        </p:grpSpPr>
        <p:grpSp>
          <p:nvGrpSpPr>
            <p:cNvPr id="72" name="Group 157"/>
            <p:cNvGrpSpPr/>
            <p:nvPr/>
          </p:nvGrpSpPr>
          <p:grpSpPr>
            <a:xfrm>
              <a:off x="188913" y="1349375"/>
              <a:ext cx="1450975" cy="731838"/>
              <a:chOff x="188913" y="1349375"/>
              <a:chExt cx="1450975" cy="731838"/>
            </a:xfrm>
          </p:grpSpPr>
          <p:sp>
            <p:nvSpPr>
              <p:cNvPr id="87" name="Freeform 95"/>
              <p:cNvSpPr>
                <a:spLocks noEditPoints="1"/>
              </p:cNvSpPr>
              <p:nvPr/>
            </p:nvSpPr>
            <p:spPr bwMode="auto">
              <a:xfrm rot="20801156">
                <a:off x="912813" y="1635125"/>
                <a:ext cx="212725" cy="381000"/>
              </a:xfrm>
              <a:custGeom>
                <a:avLst/>
                <a:gdLst>
                  <a:gd name="T0" fmla="*/ 31 w 57"/>
                  <a:gd name="T1" fmla="*/ 102 h 102"/>
                  <a:gd name="T2" fmla="*/ 26 w 57"/>
                  <a:gd name="T3" fmla="*/ 102 h 102"/>
                  <a:gd name="T4" fmla="*/ 26 w 57"/>
                  <a:gd name="T5" fmla="*/ 91 h 102"/>
                  <a:gd name="T6" fmla="*/ 10 w 57"/>
                  <a:gd name="T7" fmla="*/ 86 h 102"/>
                  <a:gd name="T8" fmla="*/ 0 w 57"/>
                  <a:gd name="T9" fmla="*/ 64 h 102"/>
                  <a:gd name="T10" fmla="*/ 15 w 57"/>
                  <a:gd name="T11" fmla="*/ 64 h 102"/>
                  <a:gd name="T12" fmla="*/ 17 w 57"/>
                  <a:gd name="T13" fmla="*/ 73 h 102"/>
                  <a:gd name="T14" fmla="*/ 26 w 57"/>
                  <a:gd name="T15" fmla="*/ 78 h 102"/>
                  <a:gd name="T16" fmla="*/ 26 w 57"/>
                  <a:gd name="T17" fmla="*/ 54 h 102"/>
                  <a:gd name="T18" fmla="*/ 21 w 57"/>
                  <a:gd name="T19" fmla="*/ 53 h 102"/>
                  <a:gd name="T20" fmla="*/ 6 w 57"/>
                  <a:gd name="T21" fmla="*/ 44 h 102"/>
                  <a:gd name="T22" fmla="*/ 2 w 57"/>
                  <a:gd name="T23" fmla="*/ 31 h 102"/>
                  <a:gd name="T24" fmla="*/ 4 w 57"/>
                  <a:gd name="T25" fmla="*/ 21 h 102"/>
                  <a:gd name="T26" fmla="*/ 8 w 57"/>
                  <a:gd name="T27" fmla="*/ 14 h 102"/>
                  <a:gd name="T28" fmla="*/ 17 w 57"/>
                  <a:gd name="T29" fmla="*/ 9 h 102"/>
                  <a:gd name="T30" fmla="*/ 26 w 57"/>
                  <a:gd name="T31" fmla="*/ 7 h 102"/>
                  <a:gd name="T32" fmla="*/ 26 w 57"/>
                  <a:gd name="T33" fmla="*/ 0 h 102"/>
                  <a:gd name="T34" fmla="*/ 31 w 57"/>
                  <a:gd name="T35" fmla="*/ 0 h 102"/>
                  <a:gd name="T36" fmla="*/ 31 w 57"/>
                  <a:gd name="T37" fmla="*/ 7 h 102"/>
                  <a:gd name="T38" fmla="*/ 46 w 57"/>
                  <a:gd name="T39" fmla="*/ 12 h 102"/>
                  <a:gd name="T40" fmla="*/ 55 w 57"/>
                  <a:gd name="T41" fmla="*/ 31 h 102"/>
                  <a:gd name="T42" fmla="*/ 41 w 57"/>
                  <a:gd name="T43" fmla="*/ 31 h 102"/>
                  <a:gd name="T44" fmla="*/ 39 w 57"/>
                  <a:gd name="T45" fmla="*/ 24 h 102"/>
                  <a:gd name="T46" fmla="*/ 31 w 57"/>
                  <a:gd name="T47" fmla="*/ 20 h 102"/>
                  <a:gd name="T48" fmla="*/ 31 w 57"/>
                  <a:gd name="T49" fmla="*/ 41 h 102"/>
                  <a:gd name="T50" fmla="*/ 49 w 57"/>
                  <a:gd name="T51" fmla="*/ 49 h 102"/>
                  <a:gd name="T52" fmla="*/ 57 w 57"/>
                  <a:gd name="T53" fmla="*/ 65 h 102"/>
                  <a:gd name="T54" fmla="*/ 46 w 57"/>
                  <a:gd name="T55" fmla="*/ 86 h 102"/>
                  <a:gd name="T56" fmla="*/ 31 w 57"/>
                  <a:gd name="T57" fmla="*/ 90 h 102"/>
                  <a:gd name="T58" fmla="*/ 31 w 57"/>
                  <a:gd name="T59" fmla="*/ 102 h 102"/>
                  <a:gd name="T60" fmla="*/ 26 w 57"/>
                  <a:gd name="T61" fmla="*/ 20 h 102"/>
                  <a:gd name="T62" fmla="*/ 19 w 57"/>
                  <a:gd name="T63" fmla="*/ 22 h 102"/>
                  <a:gd name="T64" fmla="*/ 16 w 57"/>
                  <a:gd name="T65" fmla="*/ 29 h 102"/>
                  <a:gd name="T66" fmla="*/ 20 w 57"/>
                  <a:gd name="T67" fmla="*/ 36 h 102"/>
                  <a:gd name="T68" fmla="*/ 26 w 57"/>
                  <a:gd name="T69" fmla="*/ 39 h 102"/>
                  <a:gd name="T70" fmla="*/ 26 w 57"/>
                  <a:gd name="T71" fmla="*/ 20 h 102"/>
                  <a:gd name="T72" fmla="*/ 31 w 57"/>
                  <a:gd name="T73" fmla="*/ 78 h 102"/>
                  <a:gd name="T74" fmla="*/ 38 w 57"/>
                  <a:gd name="T75" fmla="*/ 76 h 102"/>
                  <a:gd name="T76" fmla="*/ 41 w 57"/>
                  <a:gd name="T77" fmla="*/ 67 h 102"/>
                  <a:gd name="T78" fmla="*/ 38 w 57"/>
                  <a:gd name="T79" fmla="*/ 60 h 102"/>
                  <a:gd name="T80" fmla="*/ 31 w 57"/>
                  <a:gd name="T81" fmla="*/ 56 h 102"/>
                  <a:gd name="T82" fmla="*/ 31 w 57"/>
                  <a:gd name="T83"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102">
                    <a:moveTo>
                      <a:pt x="31" y="102"/>
                    </a:moveTo>
                    <a:cubicBezTo>
                      <a:pt x="26" y="102"/>
                      <a:pt x="26" y="102"/>
                      <a:pt x="26" y="102"/>
                    </a:cubicBezTo>
                    <a:cubicBezTo>
                      <a:pt x="26" y="91"/>
                      <a:pt x="26" y="91"/>
                      <a:pt x="26" y="91"/>
                    </a:cubicBezTo>
                    <a:cubicBezTo>
                      <a:pt x="19" y="90"/>
                      <a:pt x="13" y="88"/>
                      <a:pt x="10" y="86"/>
                    </a:cubicBezTo>
                    <a:cubicBezTo>
                      <a:pt x="3" y="82"/>
                      <a:pt x="0" y="74"/>
                      <a:pt x="0" y="64"/>
                    </a:cubicBezTo>
                    <a:cubicBezTo>
                      <a:pt x="15" y="64"/>
                      <a:pt x="15" y="64"/>
                      <a:pt x="15" y="64"/>
                    </a:cubicBezTo>
                    <a:cubicBezTo>
                      <a:pt x="16" y="69"/>
                      <a:pt x="16" y="72"/>
                      <a:pt x="17" y="73"/>
                    </a:cubicBezTo>
                    <a:cubicBezTo>
                      <a:pt x="19" y="76"/>
                      <a:pt x="22" y="77"/>
                      <a:pt x="26" y="78"/>
                    </a:cubicBezTo>
                    <a:cubicBezTo>
                      <a:pt x="26" y="54"/>
                      <a:pt x="26" y="54"/>
                      <a:pt x="26" y="54"/>
                    </a:cubicBezTo>
                    <a:cubicBezTo>
                      <a:pt x="21" y="53"/>
                      <a:pt x="21" y="53"/>
                      <a:pt x="21" y="53"/>
                    </a:cubicBezTo>
                    <a:cubicBezTo>
                      <a:pt x="14" y="51"/>
                      <a:pt x="9" y="48"/>
                      <a:pt x="6" y="44"/>
                    </a:cubicBezTo>
                    <a:cubicBezTo>
                      <a:pt x="3" y="41"/>
                      <a:pt x="2" y="36"/>
                      <a:pt x="2" y="31"/>
                    </a:cubicBezTo>
                    <a:cubicBezTo>
                      <a:pt x="2" y="27"/>
                      <a:pt x="3" y="24"/>
                      <a:pt x="4" y="21"/>
                    </a:cubicBezTo>
                    <a:cubicBezTo>
                      <a:pt x="5" y="19"/>
                      <a:pt x="6" y="16"/>
                      <a:pt x="8" y="14"/>
                    </a:cubicBezTo>
                    <a:cubicBezTo>
                      <a:pt x="11" y="11"/>
                      <a:pt x="14" y="10"/>
                      <a:pt x="17" y="9"/>
                    </a:cubicBezTo>
                    <a:cubicBezTo>
                      <a:pt x="19" y="8"/>
                      <a:pt x="22" y="8"/>
                      <a:pt x="26" y="7"/>
                    </a:cubicBezTo>
                    <a:cubicBezTo>
                      <a:pt x="26" y="0"/>
                      <a:pt x="26" y="0"/>
                      <a:pt x="26" y="0"/>
                    </a:cubicBezTo>
                    <a:cubicBezTo>
                      <a:pt x="31" y="0"/>
                      <a:pt x="31" y="0"/>
                      <a:pt x="31" y="0"/>
                    </a:cubicBezTo>
                    <a:cubicBezTo>
                      <a:pt x="31" y="7"/>
                      <a:pt x="31" y="7"/>
                      <a:pt x="31" y="7"/>
                    </a:cubicBezTo>
                    <a:cubicBezTo>
                      <a:pt x="37" y="8"/>
                      <a:pt x="42" y="9"/>
                      <a:pt x="46" y="12"/>
                    </a:cubicBezTo>
                    <a:cubicBezTo>
                      <a:pt x="52" y="16"/>
                      <a:pt x="55" y="22"/>
                      <a:pt x="55" y="31"/>
                    </a:cubicBezTo>
                    <a:cubicBezTo>
                      <a:pt x="41" y="31"/>
                      <a:pt x="41" y="31"/>
                      <a:pt x="41" y="31"/>
                    </a:cubicBezTo>
                    <a:cubicBezTo>
                      <a:pt x="40" y="28"/>
                      <a:pt x="40" y="25"/>
                      <a:pt x="39" y="24"/>
                    </a:cubicBezTo>
                    <a:cubicBezTo>
                      <a:pt x="38" y="21"/>
                      <a:pt x="35" y="20"/>
                      <a:pt x="31" y="20"/>
                    </a:cubicBezTo>
                    <a:cubicBezTo>
                      <a:pt x="31" y="41"/>
                      <a:pt x="31" y="41"/>
                      <a:pt x="31" y="41"/>
                    </a:cubicBezTo>
                    <a:cubicBezTo>
                      <a:pt x="40" y="44"/>
                      <a:pt x="46" y="47"/>
                      <a:pt x="49" y="49"/>
                    </a:cubicBezTo>
                    <a:cubicBezTo>
                      <a:pt x="54" y="53"/>
                      <a:pt x="57" y="58"/>
                      <a:pt x="57" y="65"/>
                    </a:cubicBezTo>
                    <a:cubicBezTo>
                      <a:pt x="57" y="75"/>
                      <a:pt x="53" y="82"/>
                      <a:pt x="46" y="86"/>
                    </a:cubicBezTo>
                    <a:cubicBezTo>
                      <a:pt x="42" y="89"/>
                      <a:pt x="37" y="90"/>
                      <a:pt x="31" y="90"/>
                    </a:cubicBezTo>
                    <a:lnTo>
                      <a:pt x="31" y="102"/>
                    </a:lnTo>
                    <a:close/>
                    <a:moveTo>
                      <a:pt x="26" y="20"/>
                    </a:moveTo>
                    <a:cubicBezTo>
                      <a:pt x="23" y="20"/>
                      <a:pt x="20" y="21"/>
                      <a:pt x="19" y="22"/>
                    </a:cubicBezTo>
                    <a:cubicBezTo>
                      <a:pt x="17" y="24"/>
                      <a:pt x="16" y="26"/>
                      <a:pt x="16" y="29"/>
                    </a:cubicBezTo>
                    <a:cubicBezTo>
                      <a:pt x="16" y="32"/>
                      <a:pt x="18" y="35"/>
                      <a:pt x="20" y="36"/>
                    </a:cubicBezTo>
                    <a:cubicBezTo>
                      <a:pt x="21" y="38"/>
                      <a:pt x="23" y="38"/>
                      <a:pt x="26" y="39"/>
                    </a:cubicBezTo>
                    <a:lnTo>
                      <a:pt x="26" y="20"/>
                    </a:lnTo>
                    <a:close/>
                    <a:moveTo>
                      <a:pt x="31" y="78"/>
                    </a:moveTo>
                    <a:cubicBezTo>
                      <a:pt x="34" y="78"/>
                      <a:pt x="36" y="77"/>
                      <a:pt x="38" y="76"/>
                    </a:cubicBezTo>
                    <a:cubicBezTo>
                      <a:pt x="40" y="74"/>
                      <a:pt x="41" y="71"/>
                      <a:pt x="41" y="67"/>
                    </a:cubicBezTo>
                    <a:cubicBezTo>
                      <a:pt x="41" y="64"/>
                      <a:pt x="40" y="61"/>
                      <a:pt x="38" y="60"/>
                    </a:cubicBezTo>
                    <a:cubicBezTo>
                      <a:pt x="37" y="58"/>
                      <a:pt x="34" y="57"/>
                      <a:pt x="31" y="56"/>
                    </a:cubicBezTo>
                    <a:lnTo>
                      <a:pt x="31" y="78"/>
                    </a:lnTo>
                    <a:close/>
                  </a:path>
                </a:pathLst>
              </a:cu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96"/>
              <p:cNvSpPr>
                <a:spLocks/>
              </p:cNvSpPr>
              <p:nvPr/>
            </p:nvSpPr>
            <p:spPr bwMode="auto">
              <a:xfrm rot="20801156">
                <a:off x="188913" y="1349375"/>
                <a:ext cx="1450975" cy="731838"/>
              </a:xfrm>
              <a:custGeom>
                <a:avLst/>
                <a:gdLst>
                  <a:gd name="T0" fmla="*/ 914 w 914"/>
                  <a:gd name="T1" fmla="*/ 458 h 461"/>
                  <a:gd name="T2" fmla="*/ 0 w 914"/>
                  <a:gd name="T3" fmla="*/ 461 h 461"/>
                  <a:gd name="T4" fmla="*/ 0 w 914"/>
                  <a:gd name="T5" fmla="*/ 2 h 461"/>
                  <a:gd name="T6" fmla="*/ 914 w 914"/>
                  <a:gd name="T7" fmla="*/ 0 h 461"/>
                  <a:gd name="T8" fmla="*/ 914 w 914"/>
                  <a:gd name="T9" fmla="*/ 458 h 461"/>
                </a:gdLst>
                <a:ahLst/>
                <a:cxnLst>
                  <a:cxn ang="0">
                    <a:pos x="T0" y="T1"/>
                  </a:cxn>
                  <a:cxn ang="0">
                    <a:pos x="T2" y="T3"/>
                  </a:cxn>
                  <a:cxn ang="0">
                    <a:pos x="T4" y="T5"/>
                  </a:cxn>
                  <a:cxn ang="0">
                    <a:pos x="T6" y="T7"/>
                  </a:cxn>
                  <a:cxn ang="0">
                    <a:pos x="T8" y="T9"/>
                  </a:cxn>
                </a:cxnLst>
                <a:rect l="0" t="0" r="r" b="b"/>
                <a:pathLst>
                  <a:path w="914" h="461">
                    <a:moveTo>
                      <a:pt x="914" y="458"/>
                    </a:moveTo>
                    <a:lnTo>
                      <a:pt x="0" y="461"/>
                    </a:lnTo>
                    <a:lnTo>
                      <a:pt x="0" y="2"/>
                    </a:lnTo>
                    <a:lnTo>
                      <a:pt x="914" y="0"/>
                    </a:lnTo>
                    <a:lnTo>
                      <a:pt x="914" y="45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97"/>
              <p:cNvSpPr>
                <a:spLocks/>
              </p:cNvSpPr>
              <p:nvPr/>
            </p:nvSpPr>
            <p:spPr bwMode="auto">
              <a:xfrm rot="20801156">
                <a:off x="274638" y="1431925"/>
                <a:ext cx="1279525" cy="566738"/>
              </a:xfrm>
              <a:custGeom>
                <a:avLst/>
                <a:gdLst>
                  <a:gd name="T0" fmla="*/ 341 w 341"/>
                  <a:gd name="T1" fmla="*/ 106 h 151"/>
                  <a:gd name="T2" fmla="*/ 341 w 341"/>
                  <a:gd name="T3" fmla="*/ 45 h 151"/>
                  <a:gd name="T4" fmla="*/ 299 w 341"/>
                  <a:gd name="T5" fmla="*/ 0 h 151"/>
                  <a:gd name="T6" fmla="*/ 41 w 341"/>
                  <a:gd name="T7" fmla="*/ 0 h 151"/>
                  <a:gd name="T8" fmla="*/ 0 w 341"/>
                  <a:gd name="T9" fmla="*/ 45 h 151"/>
                  <a:gd name="T10" fmla="*/ 0 w 341"/>
                  <a:gd name="T11" fmla="*/ 106 h 151"/>
                  <a:gd name="T12" fmla="*/ 41 w 341"/>
                  <a:gd name="T13" fmla="*/ 151 h 151"/>
                  <a:gd name="T14" fmla="*/ 299 w 341"/>
                  <a:gd name="T15" fmla="*/ 151 h 151"/>
                  <a:gd name="T16" fmla="*/ 341 w 341"/>
                  <a:gd name="T17"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151">
                    <a:moveTo>
                      <a:pt x="341" y="106"/>
                    </a:moveTo>
                    <a:cubicBezTo>
                      <a:pt x="341" y="45"/>
                      <a:pt x="341" y="45"/>
                      <a:pt x="341" y="45"/>
                    </a:cubicBezTo>
                    <a:cubicBezTo>
                      <a:pt x="318" y="42"/>
                      <a:pt x="300" y="23"/>
                      <a:pt x="299" y="0"/>
                    </a:cubicBezTo>
                    <a:cubicBezTo>
                      <a:pt x="41" y="0"/>
                      <a:pt x="41" y="0"/>
                      <a:pt x="41" y="0"/>
                    </a:cubicBezTo>
                    <a:cubicBezTo>
                      <a:pt x="40" y="23"/>
                      <a:pt x="22" y="42"/>
                      <a:pt x="0" y="45"/>
                    </a:cubicBezTo>
                    <a:cubicBezTo>
                      <a:pt x="0" y="106"/>
                      <a:pt x="0" y="106"/>
                      <a:pt x="0" y="106"/>
                    </a:cubicBezTo>
                    <a:cubicBezTo>
                      <a:pt x="22" y="109"/>
                      <a:pt x="40" y="128"/>
                      <a:pt x="41" y="151"/>
                    </a:cubicBezTo>
                    <a:cubicBezTo>
                      <a:pt x="299" y="151"/>
                      <a:pt x="299" y="151"/>
                      <a:pt x="299" y="151"/>
                    </a:cubicBezTo>
                    <a:cubicBezTo>
                      <a:pt x="300" y="128"/>
                      <a:pt x="318" y="109"/>
                      <a:pt x="341" y="106"/>
                    </a:cubicBez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98"/>
              <p:cNvSpPr>
                <a:spLocks/>
              </p:cNvSpPr>
              <p:nvPr/>
            </p:nvSpPr>
            <p:spPr bwMode="auto">
              <a:xfrm rot="20801156">
                <a:off x="657225" y="1462088"/>
                <a:ext cx="509587" cy="506413"/>
              </a:xfrm>
              <a:custGeom>
                <a:avLst/>
                <a:gdLst>
                  <a:gd name="T0" fmla="*/ 136 w 136"/>
                  <a:gd name="T1" fmla="*/ 67 h 135"/>
                  <a:gd name="T2" fmla="*/ 68 w 136"/>
                  <a:gd name="T3" fmla="*/ 135 h 135"/>
                  <a:gd name="T4" fmla="*/ 0 w 136"/>
                  <a:gd name="T5" fmla="*/ 68 h 135"/>
                  <a:gd name="T6" fmla="*/ 68 w 136"/>
                  <a:gd name="T7" fmla="*/ 0 h 135"/>
                  <a:gd name="T8" fmla="*/ 136 w 136"/>
                  <a:gd name="T9" fmla="*/ 67 h 135"/>
                </a:gdLst>
                <a:ahLst/>
                <a:cxnLst>
                  <a:cxn ang="0">
                    <a:pos x="T0" y="T1"/>
                  </a:cxn>
                  <a:cxn ang="0">
                    <a:pos x="T2" y="T3"/>
                  </a:cxn>
                  <a:cxn ang="0">
                    <a:pos x="T4" y="T5"/>
                  </a:cxn>
                  <a:cxn ang="0">
                    <a:pos x="T6" y="T7"/>
                  </a:cxn>
                  <a:cxn ang="0">
                    <a:pos x="T8" y="T9"/>
                  </a:cxn>
                </a:cxnLst>
                <a:rect l="0" t="0" r="r" b="b"/>
                <a:pathLst>
                  <a:path w="136" h="135">
                    <a:moveTo>
                      <a:pt x="136" y="67"/>
                    </a:moveTo>
                    <a:cubicBezTo>
                      <a:pt x="136" y="105"/>
                      <a:pt x="106" y="135"/>
                      <a:pt x="68" y="135"/>
                    </a:cubicBezTo>
                    <a:cubicBezTo>
                      <a:pt x="31" y="135"/>
                      <a:pt x="0" y="105"/>
                      <a:pt x="0" y="68"/>
                    </a:cubicBezTo>
                    <a:cubicBezTo>
                      <a:pt x="0" y="30"/>
                      <a:pt x="31" y="0"/>
                      <a:pt x="68" y="0"/>
                    </a:cubicBezTo>
                    <a:cubicBezTo>
                      <a:pt x="106" y="0"/>
                      <a:pt x="136" y="30"/>
                      <a:pt x="136"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99"/>
              <p:cNvSpPr>
                <a:spLocks noEditPoints="1"/>
              </p:cNvSpPr>
              <p:nvPr/>
            </p:nvSpPr>
            <p:spPr bwMode="auto">
              <a:xfrm rot="20801156">
                <a:off x="808038" y="1525588"/>
                <a:ext cx="209550" cy="379413"/>
              </a:xfrm>
              <a:custGeom>
                <a:avLst/>
                <a:gdLst>
                  <a:gd name="T0" fmla="*/ 31 w 56"/>
                  <a:gd name="T1" fmla="*/ 101 h 101"/>
                  <a:gd name="T2" fmla="*/ 26 w 56"/>
                  <a:gd name="T3" fmla="*/ 101 h 101"/>
                  <a:gd name="T4" fmla="*/ 26 w 56"/>
                  <a:gd name="T5" fmla="*/ 90 h 101"/>
                  <a:gd name="T6" fmla="*/ 9 w 56"/>
                  <a:gd name="T7" fmla="*/ 86 h 101"/>
                  <a:gd name="T8" fmla="*/ 0 w 56"/>
                  <a:gd name="T9" fmla="*/ 64 h 101"/>
                  <a:gd name="T10" fmla="*/ 15 w 56"/>
                  <a:gd name="T11" fmla="*/ 64 h 101"/>
                  <a:gd name="T12" fmla="*/ 17 w 56"/>
                  <a:gd name="T13" fmla="*/ 73 h 101"/>
                  <a:gd name="T14" fmla="*/ 26 w 56"/>
                  <a:gd name="T15" fmla="*/ 78 h 101"/>
                  <a:gd name="T16" fmla="*/ 26 w 56"/>
                  <a:gd name="T17" fmla="*/ 54 h 101"/>
                  <a:gd name="T18" fmla="*/ 21 w 56"/>
                  <a:gd name="T19" fmla="*/ 53 h 101"/>
                  <a:gd name="T20" fmla="*/ 6 w 56"/>
                  <a:gd name="T21" fmla="*/ 44 h 101"/>
                  <a:gd name="T22" fmla="*/ 2 w 56"/>
                  <a:gd name="T23" fmla="*/ 31 h 101"/>
                  <a:gd name="T24" fmla="*/ 3 w 56"/>
                  <a:gd name="T25" fmla="*/ 21 h 101"/>
                  <a:gd name="T26" fmla="*/ 8 w 56"/>
                  <a:gd name="T27" fmla="*/ 14 h 101"/>
                  <a:gd name="T28" fmla="*/ 17 w 56"/>
                  <a:gd name="T29" fmla="*/ 8 h 101"/>
                  <a:gd name="T30" fmla="*/ 26 w 56"/>
                  <a:gd name="T31" fmla="*/ 7 h 101"/>
                  <a:gd name="T32" fmla="*/ 26 w 56"/>
                  <a:gd name="T33" fmla="*/ 0 h 101"/>
                  <a:gd name="T34" fmla="*/ 31 w 56"/>
                  <a:gd name="T35" fmla="*/ 0 h 101"/>
                  <a:gd name="T36" fmla="*/ 31 w 56"/>
                  <a:gd name="T37" fmla="*/ 7 h 101"/>
                  <a:gd name="T38" fmla="*/ 45 w 56"/>
                  <a:gd name="T39" fmla="*/ 12 h 101"/>
                  <a:gd name="T40" fmla="*/ 55 w 56"/>
                  <a:gd name="T41" fmla="*/ 31 h 101"/>
                  <a:gd name="T42" fmla="*/ 40 w 56"/>
                  <a:gd name="T43" fmla="*/ 31 h 101"/>
                  <a:gd name="T44" fmla="*/ 39 w 56"/>
                  <a:gd name="T45" fmla="*/ 24 h 101"/>
                  <a:gd name="T46" fmla="*/ 31 w 56"/>
                  <a:gd name="T47" fmla="*/ 19 h 101"/>
                  <a:gd name="T48" fmla="*/ 31 w 56"/>
                  <a:gd name="T49" fmla="*/ 41 h 101"/>
                  <a:gd name="T50" fmla="*/ 49 w 56"/>
                  <a:gd name="T51" fmla="*/ 49 h 101"/>
                  <a:gd name="T52" fmla="*/ 56 w 56"/>
                  <a:gd name="T53" fmla="*/ 65 h 101"/>
                  <a:gd name="T54" fmla="*/ 46 w 56"/>
                  <a:gd name="T55" fmla="*/ 86 h 101"/>
                  <a:gd name="T56" fmla="*/ 31 w 56"/>
                  <a:gd name="T57" fmla="*/ 90 h 101"/>
                  <a:gd name="T58" fmla="*/ 31 w 56"/>
                  <a:gd name="T59" fmla="*/ 101 h 101"/>
                  <a:gd name="T60" fmla="*/ 26 w 56"/>
                  <a:gd name="T61" fmla="*/ 19 h 101"/>
                  <a:gd name="T62" fmla="*/ 18 w 56"/>
                  <a:gd name="T63" fmla="*/ 22 h 101"/>
                  <a:gd name="T64" fmla="*/ 16 w 56"/>
                  <a:gd name="T65" fmla="*/ 29 h 101"/>
                  <a:gd name="T66" fmla="*/ 20 w 56"/>
                  <a:gd name="T67" fmla="*/ 36 h 101"/>
                  <a:gd name="T68" fmla="*/ 26 w 56"/>
                  <a:gd name="T69" fmla="*/ 39 h 101"/>
                  <a:gd name="T70" fmla="*/ 26 w 56"/>
                  <a:gd name="T71" fmla="*/ 19 h 101"/>
                  <a:gd name="T72" fmla="*/ 31 w 56"/>
                  <a:gd name="T73" fmla="*/ 78 h 101"/>
                  <a:gd name="T74" fmla="*/ 37 w 56"/>
                  <a:gd name="T75" fmla="*/ 76 h 101"/>
                  <a:gd name="T76" fmla="*/ 41 w 56"/>
                  <a:gd name="T77" fmla="*/ 67 h 101"/>
                  <a:gd name="T78" fmla="*/ 38 w 56"/>
                  <a:gd name="T79" fmla="*/ 59 h 101"/>
                  <a:gd name="T80" fmla="*/ 31 w 56"/>
                  <a:gd name="T81" fmla="*/ 56 h 101"/>
                  <a:gd name="T82" fmla="*/ 31 w 56"/>
                  <a:gd name="T8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1">
                    <a:moveTo>
                      <a:pt x="31" y="101"/>
                    </a:moveTo>
                    <a:cubicBezTo>
                      <a:pt x="26" y="101"/>
                      <a:pt x="26" y="101"/>
                      <a:pt x="26" y="101"/>
                    </a:cubicBezTo>
                    <a:cubicBezTo>
                      <a:pt x="26" y="90"/>
                      <a:pt x="26" y="90"/>
                      <a:pt x="26" y="90"/>
                    </a:cubicBezTo>
                    <a:cubicBezTo>
                      <a:pt x="18" y="90"/>
                      <a:pt x="13" y="88"/>
                      <a:pt x="9" y="86"/>
                    </a:cubicBezTo>
                    <a:cubicBezTo>
                      <a:pt x="3" y="81"/>
                      <a:pt x="0" y="74"/>
                      <a:pt x="0" y="64"/>
                    </a:cubicBezTo>
                    <a:cubicBezTo>
                      <a:pt x="15" y="64"/>
                      <a:pt x="15" y="64"/>
                      <a:pt x="15" y="64"/>
                    </a:cubicBezTo>
                    <a:cubicBezTo>
                      <a:pt x="15" y="68"/>
                      <a:pt x="16" y="71"/>
                      <a:pt x="17" y="73"/>
                    </a:cubicBezTo>
                    <a:cubicBezTo>
                      <a:pt x="19" y="76"/>
                      <a:pt x="21" y="77"/>
                      <a:pt x="26" y="78"/>
                    </a:cubicBezTo>
                    <a:cubicBezTo>
                      <a:pt x="26" y="54"/>
                      <a:pt x="26" y="54"/>
                      <a:pt x="26" y="54"/>
                    </a:cubicBezTo>
                    <a:cubicBezTo>
                      <a:pt x="21" y="53"/>
                      <a:pt x="21" y="53"/>
                      <a:pt x="21" y="53"/>
                    </a:cubicBezTo>
                    <a:cubicBezTo>
                      <a:pt x="14" y="51"/>
                      <a:pt x="9" y="48"/>
                      <a:pt x="6" y="44"/>
                    </a:cubicBezTo>
                    <a:cubicBezTo>
                      <a:pt x="3" y="40"/>
                      <a:pt x="2" y="36"/>
                      <a:pt x="2" y="31"/>
                    </a:cubicBezTo>
                    <a:cubicBezTo>
                      <a:pt x="2" y="27"/>
                      <a:pt x="2" y="24"/>
                      <a:pt x="3" y="21"/>
                    </a:cubicBezTo>
                    <a:cubicBezTo>
                      <a:pt x="5" y="18"/>
                      <a:pt x="6" y="16"/>
                      <a:pt x="8" y="14"/>
                    </a:cubicBezTo>
                    <a:cubicBezTo>
                      <a:pt x="11" y="11"/>
                      <a:pt x="14" y="9"/>
                      <a:pt x="17" y="8"/>
                    </a:cubicBezTo>
                    <a:cubicBezTo>
                      <a:pt x="19" y="8"/>
                      <a:pt x="22" y="7"/>
                      <a:pt x="26" y="7"/>
                    </a:cubicBezTo>
                    <a:cubicBezTo>
                      <a:pt x="26" y="0"/>
                      <a:pt x="26" y="0"/>
                      <a:pt x="26" y="0"/>
                    </a:cubicBezTo>
                    <a:cubicBezTo>
                      <a:pt x="31" y="0"/>
                      <a:pt x="31" y="0"/>
                      <a:pt x="31" y="0"/>
                    </a:cubicBezTo>
                    <a:cubicBezTo>
                      <a:pt x="31" y="7"/>
                      <a:pt x="31" y="7"/>
                      <a:pt x="31" y="7"/>
                    </a:cubicBezTo>
                    <a:cubicBezTo>
                      <a:pt x="37" y="8"/>
                      <a:pt x="42" y="9"/>
                      <a:pt x="45" y="12"/>
                    </a:cubicBezTo>
                    <a:cubicBezTo>
                      <a:pt x="52" y="16"/>
                      <a:pt x="55" y="22"/>
                      <a:pt x="55" y="31"/>
                    </a:cubicBezTo>
                    <a:cubicBezTo>
                      <a:pt x="40" y="31"/>
                      <a:pt x="40" y="31"/>
                      <a:pt x="40" y="31"/>
                    </a:cubicBezTo>
                    <a:cubicBezTo>
                      <a:pt x="40" y="28"/>
                      <a:pt x="40" y="25"/>
                      <a:pt x="39" y="24"/>
                    </a:cubicBezTo>
                    <a:cubicBezTo>
                      <a:pt x="37" y="21"/>
                      <a:pt x="35" y="20"/>
                      <a:pt x="31" y="19"/>
                    </a:cubicBezTo>
                    <a:cubicBezTo>
                      <a:pt x="31" y="41"/>
                      <a:pt x="31" y="41"/>
                      <a:pt x="31" y="41"/>
                    </a:cubicBezTo>
                    <a:cubicBezTo>
                      <a:pt x="40" y="44"/>
                      <a:pt x="46" y="46"/>
                      <a:pt x="49" y="49"/>
                    </a:cubicBezTo>
                    <a:cubicBezTo>
                      <a:pt x="54" y="53"/>
                      <a:pt x="56" y="58"/>
                      <a:pt x="56" y="65"/>
                    </a:cubicBezTo>
                    <a:cubicBezTo>
                      <a:pt x="56" y="75"/>
                      <a:pt x="53" y="81"/>
                      <a:pt x="46" y="86"/>
                    </a:cubicBezTo>
                    <a:cubicBezTo>
                      <a:pt x="42" y="88"/>
                      <a:pt x="37" y="90"/>
                      <a:pt x="31" y="90"/>
                    </a:cubicBezTo>
                    <a:lnTo>
                      <a:pt x="31" y="101"/>
                    </a:lnTo>
                    <a:close/>
                    <a:moveTo>
                      <a:pt x="26" y="19"/>
                    </a:moveTo>
                    <a:cubicBezTo>
                      <a:pt x="22" y="20"/>
                      <a:pt x="20" y="20"/>
                      <a:pt x="18" y="22"/>
                    </a:cubicBezTo>
                    <a:cubicBezTo>
                      <a:pt x="17" y="24"/>
                      <a:pt x="16" y="26"/>
                      <a:pt x="16" y="29"/>
                    </a:cubicBezTo>
                    <a:cubicBezTo>
                      <a:pt x="16" y="32"/>
                      <a:pt x="17" y="34"/>
                      <a:pt x="20" y="36"/>
                    </a:cubicBezTo>
                    <a:cubicBezTo>
                      <a:pt x="21" y="37"/>
                      <a:pt x="23" y="38"/>
                      <a:pt x="26" y="39"/>
                    </a:cubicBezTo>
                    <a:lnTo>
                      <a:pt x="26" y="19"/>
                    </a:lnTo>
                    <a:close/>
                    <a:moveTo>
                      <a:pt x="31" y="78"/>
                    </a:moveTo>
                    <a:cubicBezTo>
                      <a:pt x="34" y="77"/>
                      <a:pt x="36" y="77"/>
                      <a:pt x="37" y="76"/>
                    </a:cubicBezTo>
                    <a:cubicBezTo>
                      <a:pt x="40" y="74"/>
                      <a:pt x="41" y="71"/>
                      <a:pt x="41" y="67"/>
                    </a:cubicBezTo>
                    <a:cubicBezTo>
                      <a:pt x="41" y="64"/>
                      <a:pt x="40" y="61"/>
                      <a:pt x="38" y="59"/>
                    </a:cubicBezTo>
                    <a:cubicBezTo>
                      <a:pt x="36" y="58"/>
                      <a:pt x="34" y="57"/>
                      <a:pt x="31" y="56"/>
                    </a:cubicBezTo>
                    <a:lnTo>
                      <a:pt x="31" y="78"/>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3" name="Group 158"/>
            <p:cNvGrpSpPr/>
            <p:nvPr/>
          </p:nvGrpSpPr>
          <p:grpSpPr>
            <a:xfrm>
              <a:off x="332972" y="1606635"/>
              <a:ext cx="1450975" cy="731838"/>
              <a:chOff x="341313" y="1501775"/>
              <a:chExt cx="1450975" cy="731838"/>
            </a:xfrm>
            <a:effectLst>
              <a:outerShdw blurRad="25400" dist="12700" dir="16200000" rotWithShape="0">
                <a:prstClr val="black">
                  <a:alpha val="20000"/>
                </a:prstClr>
              </a:outerShdw>
            </a:effectLst>
          </p:grpSpPr>
          <p:sp>
            <p:nvSpPr>
              <p:cNvPr id="81" name="Oval 94"/>
              <p:cNvSpPr>
                <a:spLocks noChangeArrowheads="1"/>
              </p:cNvSpPr>
              <p:nvPr/>
            </p:nvSpPr>
            <p:spPr bwMode="auto">
              <a:xfrm rot="416596">
                <a:off x="919163" y="1722438"/>
                <a:ext cx="506412" cy="511175"/>
              </a:xfrm>
              <a:prstGeom prst="ellipse">
                <a:avLst/>
              </a:pr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95"/>
              <p:cNvSpPr>
                <a:spLocks noEditPoints="1"/>
              </p:cNvSpPr>
              <p:nvPr/>
            </p:nvSpPr>
            <p:spPr bwMode="auto">
              <a:xfrm rot="416596">
                <a:off x="1065213" y="1787525"/>
                <a:ext cx="212725" cy="381000"/>
              </a:xfrm>
              <a:custGeom>
                <a:avLst/>
                <a:gdLst>
                  <a:gd name="T0" fmla="*/ 31 w 57"/>
                  <a:gd name="T1" fmla="*/ 102 h 102"/>
                  <a:gd name="T2" fmla="*/ 26 w 57"/>
                  <a:gd name="T3" fmla="*/ 102 h 102"/>
                  <a:gd name="T4" fmla="*/ 26 w 57"/>
                  <a:gd name="T5" fmla="*/ 91 h 102"/>
                  <a:gd name="T6" fmla="*/ 10 w 57"/>
                  <a:gd name="T7" fmla="*/ 86 h 102"/>
                  <a:gd name="T8" fmla="*/ 0 w 57"/>
                  <a:gd name="T9" fmla="*/ 64 h 102"/>
                  <a:gd name="T10" fmla="*/ 15 w 57"/>
                  <a:gd name="T11" fmla="*/ 64 h 102"/>
                  <a:gd name="T12" fmla="*/ 17 w 57"/>
                  <a:gd name="T13" fmla="*/ 73 h 102"/>
                  <a:gd name="T14" fmla="*/ 26 w 57"/>
                  <a:gd name="T15" fmla="*/ 78 h 102"/>
                  <a:gd name="T16" fmla="*/ 26 w 57"/>
                  <a:gd name="T17" fmla="*/ 54 h 102"/>
                  <a:gd name="T18" fmla="*/ 21 w 57"/>
                  <a:gd name="T19" fmla="*/ 53 h 102"/>
                  <a:gd name="T20" fmla="*/ 6 w 57"/>
                  <a:gd name="T21" fmla="*/ 44 h 102"/>
                  <a:gd name="T22" fmla="*/ 2 w 57"/>
                  <a:gd name="T23" fmla="*/ 31 h 102"/>
                  <a:gd name="T24" fmla="*/ 4 w 57"/>
                  <a:gd name="T25" fmla="*/ 21 h 102"/>
                  <a:gd name="T26" fmla="*/ 8 w 57"/>
                  <a:gd name="T27" fmla="*/ 14 h 102"/>
                  <a:gd name="T28" fmla="*/ 17 w 57"/>
                  <a:gd name="T29" fmla="*/ 9 h 102"/>
                  <a:gd name="T30" fmla="*/ 26 w 57"/>
                  <a:gd name="T31" fmla="*/ 7 h 102"/>
                  <a:gd name="T32" fmla="*/ 26 w 57"/>
                  <a:gd name="T33" fmla="*/ 0 h 102"/>
                  <a:gd name="T34" fmla="*/ 31 w 57"/>
                  <a:gd name="T35" fmla="*/ 0 h 102"/>
                  <a:gd name="T36" fmla="*/ 31 w 57"/>
                  <a:gd name="T37" fmla="*/ 7 h 102"/>
                  <a:gd name="T38" fmla="*/ 46 w 57"/>
                  <a:gd name="T39" fmla="*/ 12 h 102"/>
                  <a:gd name="T40" fmla="*/ 55 w 57"/>
                  <a:gd name="T41" fmla="*/ 31 h 102"/>
                  <a:gd name="T42" fmla="*/ 41 w 57"/>
                  <a:gd name="T43" fmla="*/ 31 h 102"/>
                  <a:gd name="T44" fmla="*/ 39 w 57"/>
                  <a:gd name="T45" fmla="*/ 24 h 102"/>
                  <a:gd name="T46" fmla="*/ 31 w 57"/>
                  <a:gd name="T47" fmla="*/ 20 h 102"/>
                  <a:gd name="T48" fmla="*/ 31 w 57"/>
                  <a:gd name="T49" fmla="*/ 41 h 102"/>
                  <a:gd name="T50" fmla="*/ 49 w 57"/>
                  <a:gd name="T51" fmla="*/ 49 h 102"/>
                  <a:gd name="T52" fmla="*/ 57 w 57"/>
                  <a:gd name="T53" fmla="*/ 65 h 102"/>
                  <a:gd name="T54" fmla="*/ 46 w 57"/>
                  <a:gd name="T55" fmla="*/ 86 h 102"/>
                  <a:gd name="T56" fmla="*/ 31 w 57"/>
                  <a:gd name="T57" fmla="*/ 90 h 102"/>
                  <a:gd name="T58" fmla="*/ 31 w 57"/>
                  <a:gd name="T59" fmla="*/ 102 h 102"/>
                  <a:gd name="T60" fmla="*/ 26 w 57"/>
                  <a:gd name="T61" fmla="*/ 20 h 102"/>
                  <a:gd name="T62" fmla="*/ 19 w 57"/>
                  <a:gd name="T63" fmla="*/ 22 h 102"/>
                  <a:gd name="T64" fmla="*/ 16 w 57"/>
                  <a:gd name="T65" fmla="*/ 29 h 102"/>
                  <a:gd name="T66" fmla="*/ 20 w 57"/>
                  <a:gd name="T67" fmla="*/ 36 h 102"/>
                  <a:gd name="T68" fmla="*/ 26 w 57"/>
                  <a:gd name="T69" fmla="*/ 39 h 102"/>
                  <a:gd name="T70" fmla="*/ 26 w 57"/>
                  <a:gd name="T71" fmla="*/ 20 h 102"/>
                  <a:gd name="T72" fmla="*/ 31 w 57"/>
                  <a:gd name="T73" fmla="*/ 78 h 102"/>
                  <a:gd name="T74" fmla="*/ 38 w 57"/>
                  <a:gd name="T75" fmla="*/ 76 h 102"/>
                  <a:gd name="T76" fmla="*/ 41 w 57"/>
                  <a:gd name="T77" fmla="*/ 67 h 102"/>
                  <a:gd name="T78" fmla="*/ 38 w 57"/>
                  <a:gd name="T79" fmla="*/ 60 h 102"/>
                  <a:gd name="T80" fmla="*/ 31 w 57"/>
                  <a:gd name="T81" fmla="*/ 56 h 102"/>
                  <a:gd name="T82" fmla="*/ 31 w 57"/>
                  <a:gd name="T83"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102">
                    <a:moveTo>
                      <a:pt x="31" y="102"/>
                    </a:moveTo>
                    <a:cubicBezTo>
                      <a:pt x="26" y="102"/>
                      <a:pt x="26" y="102"/>
                      <a:pt x="26" y="102"/>
                    </a:cubicBezTo>
                    <a:cubicBezTo>
                      <a:pt x="26" y="91"/>
                      <a:pt x="26" y="91"/>
                      <a:pt x="26" y="91"/>
                    </a:cubicBezTo>
                    <a:cubicBezTo>
                      <a:pt x="19" y="90"/>
                      <a:pt x="13" y="88"/>
                      <a:pt x="10" y="86"/>
                    </a:cubicBezTo>
                    <a:cubicBezTo>
                      <a:pt x="3" y="82"/>
                      <a:pt x="0" y="74"/>
                      <a:pt x="0" y="64"/>
                    </a:cubicBezTo>
                    <a:cubicBezTo>
                      <a:pt x="15" y="64"/>
                      <a:pt x="15" y="64"/>
                      <a:pt x="15" y="64"/>
                    </a:cubicBezTo>
                    <a:cubicBezTo>
                      <a:pt x="16" y="69"/>
                      <a:pt x="16" y="72"/>
                      <a:pt x="17" y="73"/>
                    </a:cubicBezTo>
                    <a:cubicBezTo>
                      <a:pt x="19" y="76"/>
                      <a:pt x="22" y="77"/>
                      <a:pt x="26" y="78"/>
                    </a:cubicBezTo>
                    <a:cubicBezTo>
                      <a:pt x="26" y="54"/>
                      <a:pt x="26" y="54"/>
                      <a:pt x="26" y="54"/>
                    </a:cubicBezTo>
                    <a:cubicBezTo>
                      <a:pt x="21" y="53"/>
                      <a:pt x="21" y="53"/>
                      <a:pt x="21" y="53"/>
                    </a:cubicBezTo>
                    <a:cubicBezTo>
                      <a:pt x="14" y="51"/>
                      <a:pt x="9" y="48"/>
                      <a:pt x="6" y="44"/>
                    </a:cubicBezTo>
                    <a:cubicBezTo>
                      <a:pt x="3" y="41"/>
                      <a:pt x="2" y="36"/>
                      <a:pt x="2" y="31"/>
                    </a:cubicBezTo>
                    <a:cubicBezTo>
                      <a:pt x="2" y="27"/>
                      <a:pt x="3" y="24"/>
                      <a:pt x="4" y="21"/>
                    </a:cubicBezTo>
                    <a:cubicBezTo>
                      <a:pt x="5" y="19"/>
                      <a:pt x="6" y="16"/>
                      <a:pt x="8" y="14"/>
                    </a:cubicBezTo>
                    <a:cubicBezTo>
                      <a:pt x="11" y="11"/>
                      <a:pt x="14" y="10"/>
                      <a:pt x="17" y="9"/>
                    </a:cubicBezTo>
                    <a:cubicBezTo>
                      <a:pt x="19" y="8"/>
                      <a:pt x="22" y="8"/>
                      <a:pt x="26" y="7"/>
                    </a:cubicBezTo>
                    <a:cubicBezTo>
                      <a:pt x="26" y="0"/>
                      <a:pt x="26" y="0"/>
                      <a:pt x="26" y="0"/>
                    </a:cubicBezTo>
                    <a:cubicBezTo>
                      <a:pt x="31" y="0"/>
                      <a:pt x="31" y="0"/>
                      <a:pt x="31" y="0"/>
                    </a:cubicBezTo>
                    <a:cubicBezTo>
                      <a:pt x="31" y="7"/>
                      <a:pt x="31" y="7"/>
                      <a:pt x="31" y="7"/>
                    </a:cubicBezTo>
                    <a:cubicBezTo>
                      <a:pt x="37" y="8"/>
                      <a:pt x="42" y="9"/>
                      <a:pt x="46" y="12"/>
                    </a:cubicBezTo>
                    <a:cubicBezTo>
                      <a:pt x="52" y="16"/>
                      <a:pt x="55" y="22"/>
                      <a:pt x="55" y="31"/>
                    </a:cubicBezTo>
                    <a:cubicBezTo>
                      <a:pt x="41" y="31"/>
                      <a:pt x="41" y="31"/>
                      <a:pt x="41" y="31"/>
                    </a:cubicBezTo>
                    <a:cubicBezTo>
                      <a:pt x="40" y="28"/>
                      <a:pt x="40" y="25"/>
                      <a:pt x="39" y="24"/>
                    </a:cubicBezTo>
                    <a:cubicBezTo>
                      <a:pt x="38" y="21"/>
                      <a:pt x="35" y="20"/>
                      <a:pt x="31" y="20"/>
                    </a:cubicBezTo>
                    <a:cubicBezTo>
                      <a:pt x="31" y="41"/>
                      <a:pt x="31" y="41"/>
                      <a:pt x="31" y="41"/>
                    </a:cubicBezTo>
                    <a:cubicBezTo>
                      <a:pt x="40" y="44"/>
                      <a:pt x="46" y="47"/>
                      <a:pt x="49" y="49"/>
                    </a:cubicBezTo>
                    <a:cubicBezTo>
                      <a:pt x="54" y="53"/>
                      <a:pt x="57" y="58"/>
                      <a:pt x="57" y="65"/>
                    </a:cubicBezTo>
                    <a:cubicBezTo>
                      <a:pt x="57" y="75"/>
                      <a:pt x="53" y="82"/>
                      <a:pt x="46" y="86"/>
                    </a:cubicBezTo>
                    <a:cubicBezTo>
                      <a:pt x="42" y="89"/>
                      <a:pt x="37" y="90"/>
                      <a:pt x="31" y="90"/>
                    </a:cubicBezTo>
                    <a:lnTo>
                      <a:pt x="31" y="102"/>
                    </a:lnTo>
                    <a:close/>
                    <a:moveTo>
                      <a:pt x="26" y="20"/>
                    </a:moveTo>
                    <a:cubicBezTo>
                      <a:pt x="23" y="20"/>
                      <a:pt x="20" y="21"/>
                      <a:pt x="19" y="22"/>
                    </a:cubicBezTo>
                    <a:cubicBezTo>
                      <a:pt x="17" y="24"/>
                      <a:pt x="16" y="26"/>
                      <a:pt x="16" y="29"/>
                    </a:cubicBezTo>
                    <a:cubicBezTo>
                      <a:pt x="16" y="32"/>
                      <a:pt x="18" y="35"/>
                      <a:pt x="20" y="36"/>
                    </a:cubicBezTo>
                    <a:cubicBezTo>
                      <a:pt x="21" y="38"/>
                      <a:pt x="23" y="38"/>
                      <a:pt x="26" y="39"/>
                    </a:cubicBezTo>
                    <a:lnTo>
                      <a:pt x="26" y="20"/>
                    </a:lnTo>
                    <a:close/>
                    <a:moveTo>
                      <a:pt x="31" y="78"/>
                    </a:moveTo>
                    <a:cubicBezTo>
                      <a:pt x="34" y="78"/>
                      <a:pt x="36" y="77"/>
                      <a:pt x="38" y="76"/>
                    </a:cubicBezTo>
                    <a:cubicBezTo>
                      <a:pt x="40" y="74"/>
                      <a:pt x="41" y="71"/>
                      <a:pt x="41" y="67"/>
                    </a:cubicBezTo>
                    <a:cubicBezTo>
                      <a:pt x="41" y="64"/>
                      <a:pt x="40" y="61"/>
                      <a:pt x="38" y="60"/>
                    </a:cubicBezTo>
                    <a:cubicBezTo>
                      <a:pt x="37" y="58"/>
                      <a:pt x="34" y="57"/>
                      <a:pt x="31" y="56"/>
                    </a:cubicBezTo>
                    <a:lnTo>
                      <a:pt x="31" y="78"/>
                    </a:lnTo>
                    <a:close/>
                  </a:path>
                </a:pathLst>
              </a:cu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96"/>
              <p:cNvSpPr>
                <a:spLocks/>
              </p:cNvSpPr>
              <p:nvPr/>
            </p:nvSpPr>
            <p:spPr bwMode="auto">
              <a:xfrm rot="416596">
                <a:off x="341313" y="1501775"/>
                <a:ext cx="1450975" cy="731838"/>
              </a:xfrm>
              <a:custGeom>
                <a:avLst/>
                <a:gdLst>
                  <a:gd name="T0" fmla="*/ 914 w 914"/>
                  <a:gd name="T1" fmla="*/ 458 h 461"/>
                  <a:gd name="T2" fmla="*/ 0 w 914"/>
                  <a:gd name="T3" fmla="*/ 461 h 461"/>
                  <a:gd name="T4" fmla="*/ 0 w 914"/>
                  <a:gd name="T5" fmla="*/ 2 h 461"/>
                  <a:gd name="T6" fmla="*/ 914 w 914"/>
                  <a:gd name="T7" fmla="*/ 0 h 461"/>
                  <a:gd name="T8" fmla="*/ 914 w 914"/>
                  <a:gd name="T9" fmla="*/ 458 h 461"/>
                </a:gdLst>
                <a:ahLst/>
                <a:cxnLst>
                  <a:cxn ang="0">
                    <a:pos x="T0" y="T1"/>
                  </a:cxn>
                  <a:cxn ang="0">
                    <a:pos x="T2" y="T3"/>
                  </a:cxn>
                  <a:cxn ang="0">
                    <a:pos x="T4" y="T5"/>
                  </a:cxn>
                  <a:cxn ang="0">
                    <a:pos x="T6" y="T7"/>
                  </a:cxn>
                  <a:cxn ang="0">
                    <a:pos x="T8" y="T9"/>
                  </a:cxn>
                </a:cxnLst>
                <a:rect l="0" t="0" r="r" b="b"/>
                <a:pathLst>
                  <a:path w="914" h="461">
                    <a:moveTo>
                      <a:pt x="914" y="458"/>
                    </a:moveTo>
                    <a:lnTo>
                      <a:pt x="0" y="461"/>
                    </a:lnTo>
                    <a:lnTo>
                      <a:pt x="0" y="2"/>
                    </a:lnTo>
                    <a:lnTo>
                      <a:pt x="914" y="0"/>
                    </a:lnTo>
                    <a:lnTo>
                      <a:pt x="914" y="45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97"/>
              <p:cNvSpPr>
                <a:spLocks/>
              </p:cNvSpPr>
              <p:nvPr/>
            </p:nvSpPr>
            <p:spPr bwMode="auto">
              <a:xfrm rot="416596">
                <a:off x="427038" y="1584325"/>
                <a:ext cx="1279525" cy="566738"/>
              </a:xfrm>
              <a:custGeom>
                <a:avLst/>
                <a:gdLst>
                  <a:gd name="T0" fmla="*/ 341 w 341"/>
                  <a:gd name="T1" fmla="*/ 106 h 151"/>
                  <a:gd name="T2" fmla="*/ 341 w 341"/>
                  <a:gd name="T3" fmla="*/ 45 h 151"/>
                  <a:gd name="T4" fmla="*/ 299 w 341"/>
                  <a:gd name="T5" fmla="*/ 0 h 151"/>
                  <a:gd name="T6" fmla="*/ 41 w 341"/>
                  <a:gd name="T7" fmla="*/ 0 h 151"/>
                  <a:gd name="T8" fmla="*/ 0 w 341"/>
                  <a:gd name="T9" fmla="*/ 45 h 151"/>
                  <a:gd name="T10" fmla="*/ 0 w 341"/>
                  <a:gd name="T11" fmla="*/ 106 h 151"/>
                  <a:gd name="T12" fmla="*/ 41 w 341"/>
                  <a:gd name="T13" fmla="*/ 151 h 151"/>
                  <a:gd name="T14" fmla="*/ 299 w 341"/>
                  <a:gd name="T15" fmla="*/ 151 h 151"/>
                  <a:gd name="T16" fmla="*/ 341 w 341"/>
                  <a:gd name="T17"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151">
                    <a:moveTo>
                      <a:pt x="341" y="106"/>
                    </a:moveTo>
                    <a:cubicBezTo>
                      <a:pt x="341" y="45"/>
                      <a:pt x="341" y="45"/>
                      <a:pt x="341" y="45"/>
                    </a:cubicBezTo>
                    <a:cubicBezTo>
                      <a:pt x="318" y="42"/>
                      <a:pt x="300" y="23"/>
                      <a:pt x="299" y="0"/>
                    </a:cubicBezTo>
                    <a:cubicBezTo>
                      <a:pt x="41" y="0"/>
                      <a:pt x="41" y="0"/>
                      <a:pt x="41" y="0"/>
                    </a:cubicBezTo>
                    <a:cubicBezTo>
                      <a:pt x="40" y="23"/>
                      <a:pt x="22" y="42"/>
                      <a:pt x="0" y="45"/>
                    </a:cubicBezTo>
                    <a:cubicBezTo>
                      <a:pt x="0" y="106"/>
                      <a:pt x="0" y="106"/>
                      <a:pt x="0" y="106"/>
                    </a:cubicBezTo>
                    <a:cubicBezTo>
                      <a:pt x="22" y="109"/>
                      <a:pt x="40" y="128"/>
                      <a:pt x="41" y="151"/>
                    </a:cubicBezTo>
                    <a:cubicBezTo>
                      <a:pt x="299" y="151"/>
                      <a:pt x="299" y="151"/>
                      <a:pt x="299" y="151"/>
                    </a:cubicBezTo>
                    <a:cubicBezTo>
                      <a:pt x="300" y="128"/>
                      <a:pt x="318" y="109"/>
                      <a:pt x="341" y="106"/>
                    </a:cubicBez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98"/>
              <p:cNvSpPr>
                <a:spLocks/>
              </p:cNvSpPr>
              <p:nvPr/>
            </p:nvSpPr>
            <p:spPr bwMode="auto">
              <a:xfrm rot="416596">
                <a:off x="809625" y="1614488"/>
                <a:ext cx="509587" cy="506413"/>
              </a:xfrm>
              <a:custGeom>
                <a:avLst/>
                <a:gdLst>
                  <a:gd name="T0" fmla="*/ 136 w 136"/>
                  <a:gd name="T1" fmla="*/ 67 h 135"/>
                  <a:gd name="T2" fmla="*/ 68 w 136"/>
                  <a:gd name="T3" fmla="*/ 135 h 135"/>
                  <a:gd name="T4" fmla="*/ 0 w 136"/>
                  <a:gd name="T5" fmla="*/ 68 h 135"/>
                  <a:gd name="T6" fmla="*/ 68 w 136"/>
                  <a:gd name="T7" fmla="*/ 0 h 135"/>
                  <a:gd name="T8" fmla="*/ 136 w 136"/>
                  <a:gd name="T9" fmla="*/ 67 h 135"/>
                </a:gdLst>
                <a:ahLst/>
                <a:cxnLst>
                  <a:cxn ang="0">
                    <a:pos x="T0" y="T1"/>
                  </a:cxn>
                  <a:cxn ang="0">
                    <a:pos x="T2" y="T3"/>
                  </a:cxn>
                  <a:cxn ang="0">
                    <a:pos x="T4" y="T5"/>
                  </a:cxn>
                  <a:cxn ang="0">
                    <a:pos x="T6" y="T7"/>
                  </a:cxn>
                  <a:cxn ang="0">
                    <a:pos x="T8" y="T9"/>
                  </a:cxn>
                </a:cxnLst>
                <a:rect l="0" t="0" r="r" b="b"/>
                <a:pathLst>
                  <a:path w="136" h="135">
                    <a:moveTo>
                      <a:pt x="136" y="67"/>
                    </a:moveTo>
                    <a:cubicBezTo>
                      <a:pt x="136" y="105"/>
                      <a:pt x="106" y="135"/>
                      <a:pt x="68" y="135"/>
                    </a:cubicBezTo>
                    <a:cubicBezTo>
                      <a:pt x="31" y="135"/>
                      <a:pt x="0" y="105"/>
                      <a:pt x="0" y="68"/>
                    </a:cubicBezTo>
                    <a:cubicBezTo>
                      <a:pt x="0" y="30"/>
                      <a:pt x="31" y="0"/>
                      <a:pt x="68" y="0"/>
                    </a:cubicBezTo>
                    <a:cubicBezTo>
                      <a:pt x="106" y="0"/>
                      <a:pt x="136" y="30"/>
                      <a:pt x="136"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99"/>
              <p:cNvSpPr>
                <a:spLocks noEditPoints="1"/>
              </p:cNvSpPr>
              <p:nvPr/>
            </p:nvSpPr>
            <p:spPr bwMode="auto">
              <a:xfrm rot="416596">
                <a:off x="960438" y="1677988"/>
                <a:ext cx="209550" cy="379413"/>
              </a:xfrm>
              <a:custGeom>
                <a:avLst/>
                <a:gdLst>
                  <a:gd name="T0" fmla="*/ 31 w 56"/>
                  <a:gd name="T1" fmla="*/ 101 h 101"/>
                  <a:gd name="T2" fmla="*/ 26 w 56"/>
                  <a:gd name="T3" fmla="*/ 101 h 101"/>
                  <a:gd name="T4" fmla="*/ 26 w 56"/>
                  <a:gd name="T5" fmla="*/ 90 h 101"/>
                  <a:gd name="T6" fmla="*/ 9 w 56"/>
                  <a:gd name="T7" fmla="*/ 86 h 101"/>
                  <a:gd name="T8" fmla="*/ 0 w 56"/>
                  <a:gd name="T9" fmla="*/ 64 h 101"/>
                  <a:gd name="T10" fmla="*/ 15 w 56"/>
                  <a:gd name="T11" fmla="*/ 64 h 101"/>
                  <a:gd name="T12" fmla="*/ 17 w 56"/>
                  <a:gd name="T13" fmla="*/ 73 h 101"/>
                  <a:gd name="T14" fmla="*/ 26 w 56"/>
                  <a:gd name="T15" fmla="*/ 78 h 101"/>
                  <a:gd name="T16" fmla="*/ 26 w 56"/>
                  <a:gd name="T17" fmla="*/ 54 h 101"/>
                  <a:gd name="T18" fmla="*/ 21 w 56"/>
                  <a:gd name="T19" fmla="*/ 53 h 101"/>
                  <a:gd name="T20" fmla="*/ 6 w 56"/>
                  <a:gd name="T21" fmla="*/ 44 h 101"/>
                  <a:gd name="T22" fmla="*/ 2 w 56"/>
                  <a:gd name="T23" fmla="*/ 31 h 101"/>
                  <a:gd name="T24" fmla="*/ 3 w 56"/>
                  <a:gd name="T25" fmla="*/ 21 h 101"/>
                  <a:gd name="T26" fmla="*/ 8 w 56"/>
                  <a:gd name="T27" fmla="*/ 14 h 101"/>
                  <a:gd name="T28" fmla="*/ 17 w 56"/>
                  <a:gd name="T29" fmla="*/ 8 h 101"/>
                  <a:gd name="T30" fmla="*/ 26 w 56"/>
                  <a:gd name="T31" fmla="*/ 7 h 101"/>
                  <a:gd name="T32" fmla="*/ 26 w 56"/>
                  <a:gd name="T33" fmla="*/ 0 h 101"/>
                  <a:gd name="T34" fmla="*/ 31 w 56"/>
                  <a:gd name="T35" fmla="*/ 0 h 101"/>
                  <a:gd name="T36" fmla="*/ 31 w 56"/>
                  <a:gd name="T37" fmla="*/ 7 h 101"/>
                  <a:gd name="T38" fmla="*/ 45 w 56"/>
                  <a:gd name="T39" fmla="*/ 12 h 101"/>
                  <a:gd name="T40" fmla="*/ 55 w 56"/>
                  <a:gd name="T41" fmla="*/ 31 h 101"/>
                  <a:gd name="T42" fmla="*/ 40 w 56"/>
                  <a:gd name="T43" fmla="*/ 31 h 101"/>
                  <a:gd name="T44" fmla="*/ 39 w 56"/>
                  <a:gd name="T45" fmla="*/ 24 h 101"/>
                  <a:gd name="T46" fmla="*/ 31 w 56"/>
                  <a:gd name="T47" fmla="*/ 19 h 101"/>
                  <a:gd name="T48" fmla="*/ 31 w 56"/>
                  <a:gd name="T49" fmla="*/ 41 h 101"/>
                  <a:gd name="T50" fmla="*/ 49 w 56"/>
                  <a:gd name="T51" fmla="*/ 49 h 101"/>
                  <a:gd name="T52" fmla="*/ 56 w 56"/>
                  <a:gd name="T53" fmla="*/ 65 h 101"/>
                  <a:gd name="T54" fmla="*/ 46 w 56"/>
                  <a:gd name="T55" fmla="*/ 86 h 101"/>
                  <a:gd name="T56" fmla="*/ 31 w 56"/>
                  <a:gd name="T57" fmla="*/ 90 h 101"/>
                  <a:gd name="T58" fmla="*/ 31 w 56"/>
                  <a:gd name="T59" fmla="*/ 101 h 101"/>
                  <a:gd name="T60" fmla="*/ 26 w 56"/>
                  <a:gd name="T61" fmla="*/ 19 h 101"/>
                  <a:gd name="T62" fmla="*/ 18 w 56"/>
                  <a:gd name="T63" fmla="*/ 22 h 101"/>
                  <a:gd name="T64" fmla="*/ 16 w 56"/>
                  <a:gd name="T65" fmla="*/ 29 h 101"/>
                  <a:gd name="T66" fmla="*/ 20 w 56"/>
                  <a:gd name="T67" fmla="*/ 36 h 101"/>
                  <a:gd name="T68" fmla="*/ 26 w 56"/>
                  <a:gd name="T69" fmla="*/ 39 h 101"/>
                  <a:gd name="T70" fmla="*/ 26 w 56"/>
                  <a:gd name="T71" fmla="*/ 19 h 101"/>
                  <a:gd name="T72" fmla="*/ 31 w 56"/>
                  <a:gd name="T73" fmla="*/ 78 h 101"/>
                  <a:gd name="T74" fmla="*/ 37 w 56"/>
                  <a:gd name="T75" fmla="*/ 76 h 101"/>
                  <a:gd name="T76" fmla="*/ 41 w 56"/>
                  <a:gd name="T77" fmla="*/ 67 h 101"/>
                  <a:gd name="T78" fmla="*/ 38 w 56"/>
                  <a:gd name="T79" fmla="*/ 59 h 101"/>
                  <a:gd name="T80" fmla="*/ 31 w 56"/>
                  <a:gd name="T81" fmla="*/ 56 h 101"/>
                  <a:gd name="T82" fmla="*/ 31 w 56"/>
                  <a:gd name="T8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1">
                    <a:moveTo>
                      <a:pt x="31" y="101"/>
                    </a:moveTo>
                    <a:cubicBezTo>
                      <a:pt x="26" y="101"/>
                      <a:pt x="26" y="101"/>
                      <a:pt x="26" y="101"/>
                    </a:cubicBezTo>
                    <a:cubicBezTo>
                      <a:pt x="26" y="90"/>
                      <a:pt x="26" y="90"/>
                      <a:pt x="26" y="90"/>
                    </a:cubicBezTo>
                    <a:cubicBezTo>
                      <a:pt x="18" y="90"/>
                      <a:pt x="13" y="88"/>
                      <a:pt x="9" y="86"/>
                    </a:cubicBezTo>
                    <a:cubicBezTo>
                      <a:pt x="3" y="81"/>
                      <a:pt x="0" y="74"/>
                      <a:pt x="0" y="64"/>
                    </a:cubicBezTo>
                    <a:cubicBezTo>
                      <a:pt x="15" y="64"/>
                      <a:pt x="15" y="64"/>
                      <a:pt x="15" y="64"/>
                    </a:cubicBezTo>
                    <a:cubicBezTo>
                      <a:pt x="15" y="68"/>
                      <a:pt x="16" y="71"/>
                      <a:pt x="17" y="73"/>
                    </a:cubicBezTo>
                    <a:cubicBezTo>
                      <a:pt x="19" y="76"/>
                      <a:pt x="21" y="77"/>
                      <a:pt x="26" y="78"/>
                    </a:cubicBezTo>
                    <a:cubicBezTo>
                      <a:pt x="26" y="54"/>
                      <a:pt x="26" y="54"/>
                      <a:pt x="26" y="54"/>
                    </a:cubicBezTo>
                    <a:cubicBezTo>
                      <a:pt x="21" y="53"/>
                      <a:pt x="21" y="53"/>
                      <a:pt x="21" y="53"/>
                    </a:cubicBezTo>
                    <a:cubicBezTo>
                      <a:pt x="14" y="51"/>
                      <a:pt x="9" y="48"/>
                      <a:pt x="6" y="44"/>
                    </a:cubicBezTo>
                    <a:cubicBezTo>
                      <a:pt x="3" y="40"/>
                      <a:pt x="2" y="36"/>
                      <a:pt x="2" y="31"/>
                    </a:cubicBezTo>
                    <a:cubicBezTo>
                      <a:pt x="2" y="27"/>
                      <a:pt x="2" y="24"/>
                      <a:pt x="3" y="21"/>
                    </a:cubicBezTo>
                    <a:cubicBezTo>
                      <a:pt x="5" y="18"/>
                      <a:pt x="6" y="16"/>
                      <a:pt x="8" y="14"/>
                    </a:cubicBezTo>
                    <a:cubicBezTo>
                      <a:pt x="11" y="11"/>
                      <a:pt x="14" y="9"/>
                      <a:pt x="17" y="8"/>
                    </a:cubicBezTo>
                    <a:cubicBezTo>
                      <a:pt x="19" y="8"/>
                      <a:pt x="22" y="7"/>
                      <a:pt x="26" y="7"/>
                    </a:cubicBezTo>
                    <a:cubicBezTo>
                      <a:pt x="26" y="0"/>
                      <a:pt x="26" y="0"/>
                      <a:pt x="26" y="0"/>
                    </a:cubicBezTo>
                    <a:cubicBezTo>
                      <a:pt x="31" y="0"/>
                      <a:pt x="31" y="0"/>
                      <a:pt x="31" y="0"/>
                    </a:cubicBezTo>
                    <a:cubicBezTo>
                      <a:pt x="31" y="7"/>
                      <a:pt x="31" y="7"/>
                      <a:pt x="31" y="7"/>
                    </a:cubicBezTo>
                    <a:cubicBezTo>
                      <a:pt x="37" y="8"/>
                      <a:pt x="42" y="9"/>
                      <a:pt x="45" y="12"/>
                    </a:cubicBezTo>
                    <a:cubicBezTo>
                      <a:pt x="52" y="16"/>
                      <a:pt x="55" y="22"/>
                      <a:pt x="55" y="31"/>
                    </a:cubicBezTo>
                    <a:cubicBezTo>
                      <a:pt x="40" y="31"/>
                      <a:pt x="40" y="31"/>
                      <a:pt x="40" y="31"/>
                    </a:cubicBezTo>
                    <a:cubicBezTo>
                      <a:pt x="40" y="28"/>
                      <a:pt x="40" y="25"/>
                      <a:pt x="39" y="24"/>
                    </a:cubicBezTo>
                    <a:cubicBezTo>
                      <a:pt x="37" y="21"/>
                      <a:pt x="35" y="20"/>
                      <a:pt x="31" y="19"/>
                    </a:cubicBezTo>
                    <a:cubicBezTo>
                      <a:pt x="31" y="41"/>
                      <a:pt x="31" y="41"/>
                      <a:pt x="31" y="41"/>
                    </a:cubicBezTo>
                    <a:cubicBezTo>
                      <a:pt x="40" y="44"/>
                      <a:pt x="46" y="46"/>
                      <a:pt x="49" y="49"/>
                    </a:cubicBezTo>
                    <a:cubicBezTo>
                      <a:pt x="54" y="53"/>
                      <a:pt x="56" y="58"/>
                      <a:pt x="56" y="65"/>
                    </a:cubicBezTo>
                    <a:cubicBezTo>
                      <a:pt x="56" y="75"/>
                      <a:pt x="53" y="81"/>
                      <a:pt x="46" y="86"/>
                    </a:cubicBezTo>
                    <a:cubicBezTo>
                      <a:pt x="42" y="88"/>
                      <a:pt x="37" y="90"/>
                      <a:pt x="31" y="90"/>
                    </a:cubicBezTo>
                    <a:lnTo>
                      <a:pt x="31" y="101"/>
                    </a:lnTo>
                    <a:close/>
                    <a:moveTo>
                      <a:pt x="26" y="19"/>
                    </a:moveTo>
                    <a:cubicBezTo>
                      <a:pt x="22" y="20"/>
                      <a:pt x="20" y="20"/>
                      <a:pt x="18" y="22"/>
                    </a:cubicBezTo>
                    <a:cubicBezTo>
                      <a:pt x="17" y="24"/>
                      <a:pt x="16" y="26"/>
                      <a:pt x="16" y="29"/>
                    </a:cubicBezTo>
                    <a:cubicBezTo>
                      <a:pt x="16" y="32"/>
                      <a:pt x="17" y="34"/>
                      <a:pt x="20" y="36"/>
                    </a:cubicBezTo>
                    <a:cubicBezTo>
                      <a:pt x="21" y="37"/>
                      <a:pt x="23" y="38"/>
                      <a:pt x="26" y="39"/>
                    </a:cubicBezTo>
                    <a:lnTo>
                      <a:pt x="26" y="19"/>
                    </a:lnTo>
                    <a:close/>
                    <a:moveTo>
                      <a:pt x="31" y="78"/>
                    </a:moveTo>
                    <a:cubicBezTo>
                      <a:pt x="34" y="77"/>
                      <a:pt x="36" y="77"/>
                      <a:pt x="37" y="76"/>
                    </a:cubicBezTo>
                    <a:cubicBezTo>
                      <a:pt x="40" y="74"/>
                      <a:pt x="41" y="71"/>
                      <a:pt x="41" y="67"/>
                    </a:cubicBezTo>
                    <a:cubicBezTo>
                      <a:pt x="41" y="64"/>
                      <a:pt x="40" y="61"/>
                      <a:pt x="38" y="59"/>
                    </a:cubicBezTo>
                    <a:cubicBezTo>
                      <a:pt x="36" y="58"/>
                      <a:pt x="34" y="57"/>
                      <a:pt x="31" y="56"/>
                    </a:cubicBezTo>
                    <a:lnTo>
                      <a:pt x="31" y="78"/>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4" name="Group 159"/>
            <p:cNvGrpSpPr/>
            <p:nvPr/>
          </p:nvGrpSpPr>
          <p:grpSpPr>
            <a:xfrm rot="755585">
              <a:off x="180291" y="1905559"/>
              <a:ext cx="1450975" cy="731838"/>
              <a:chOff x="341313" y="1501775"/>
              <a:chExt cx="1450975" cy="731838"/>
            </a:xfrm>
            <a:effectLst>
              <a:outerShdw blurRad="25400" dist="12700" dir="16200000" rotWithShape="0">
                <a:prstClr val="black">
                  <a:alpha val="20000"/>
                </a:prstClr>
              </a:outerShdw>
            </a:effectLst>
          </p:grpSpPr>
          <p:sp>
            <p:nvSpPr>
              <p:cNvPr id="75" name="Oval 94"/>
              <p:cNvSpPr>
                <a:spLocks noChangeArrowheads="1"/>
              </p:cNvSpPr>
              <p:nvPr/>
            </p:nvSpPr>
            <p:spPr bwMode="auto">
              <a:xfrm rot="416596">
                <a:off x="919163" y="1722438"/>
                <a:ext cx="506412" cy="511175"/>
              </a:xfrm>
              <a:prstGeom prst="ellipse">
                <a:avLst/>
              </a:pr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95"/>
              <p:cNvSpPr>
                <a:spLocks noEditPoints="1"/>
              </p:cNvSpPr>
              <p:nvPr/>
            </p:nvSpPr>
            <p:spPr bwMode="auto">
              <a:xfrm rot="416596">
                <a:off x="1065213" y="1787525"/>
                <a:ext cx="212725" cy="381000"/>
              </a:xfrm>
              <a:custGeom>
                <a:avLst/>
                <a:gdLst>
                  <a:gd name="T0" fmla="*/ 31 w 57"/>
                  <a:gd name="T1" fmla="*/ 102 h 102"/>
                  <a:gd name="T2" fmla="*/ 26 w 57"/>
                  <a:gd name="T3" fmla="*/ 102 h 102"/>
                  <a:gd name="T4" fmla="*/ 26 w 57"/>
                  <a:gd name="T5" fmla="*/ 91 h 102"/>
                  <a:gd name="T6" fmla="*/ 10 w 57"/>
                  <a:gd name="T7" fmla="*/ 86 h 102"/>
                  <a:gd name="T8" fmla="*/ 0 w 57"/>
                  <a:gd name="T9" fmla="*/ 64 h 102"/>
                  <a:gd name="T10" fmla="*/ 15 w 57"/>
                  <a:gd name="T11" fmla="*/ 64 h 102"/>
                  <a:gd name="T12" fmla="*/ 17 w 57"/>
                  <a:gd name="T13" fmla="*/ 73 h 102"/>
                  <a:gd name="T14" fmla="*/ 26 w 57"/>
                  <a:gd name="T15" fmla="*/ 78 h 102"/>
                  <a:gd name="T16" fmla="*/ 26 w 57"/>
                  <a:gd name="T17" fmla="*/ 54 h 102"/>
                  <a:gd name="T18" fmla="*/ 21 w 57"/>
                  <a:gd name="T19" fmla="*/ 53 h 102"/>
                  <a:gd name="T20" fmla="*/ 6 w 57"/>
                  <a:gd name="T21" fmla="*/ 44 h 102"/>
                  <a:gd name="T22" fmla="*/ 2 w 57"/>
                  <a:gd name="T23" fmla="*/ 31 h 102"/>
                  <a:gd name="T24" fmla="*/ 4 w 57"/>
                  <a:gd name="T25" fmla="*/ 21 h 102"/>
                  <a:gd name="T26" fmla="*/ 8 w 57"/>
                  <a:gd name="T27" fmla="*/ 14 h 102"/>
                  <a:gd name="T28" fmla="*/ 17 w 57"/>
                  <a:gd name="T29" fmla="*/ 9 h 102"/>
                  <a:gd name="T30" fmla="*/ 26 w 57"/>
                  <a:gd name="T31" fmla="*/ 7 h 102"/>
                  <a:gd name="T32" fmla="*/ 26 w 57"/>
                  <a:gd name="T33" fmla="*/ 0 h 102"/>
                  <a:gd name="T34" fmla="*/ 31 w 57"/>
                  <a:gd name="T35" fmla="*/ 0 h 102"/>
                  <a:gd name="T36" fmla="*/ 31 w 57"/>
                  <a:gd name="T37" fmla="*/ 7 h 102"/>
                  <a:gd name="T38" fmla="*/ 46 w 57"/>
                  <a:gd name="T39" fmla="*/ 12 h 102"/>
                  <a:gd name="T40" fmla="*/ 55 w 57"/>
                  <a:gd name="T41" fmla="*/ 31 h 102"/>
                  <a:gd name="T42" fmla="*/ 41 w 57"/>
                  <a:gd name="T43" fmla="*/ 31 h 102"/>
                  <a:gd name="T44" fmla="*/ 39 w 57"/>
                  <a:gd name="T45" fmla="*/ 24 h 102"/>
                  <a:gd name="T46" fmla="*/ 31 w 57"/>
                  <a:gd name="T47" fmla="*/ 20 h 102"/>
                  <a:gd name="T48" fmla="*/ 31 w 57"/>
                  <a:gd name="T49" fmla="*/ 41 h 102"/>
                  <a:gd name="T50" fmla="*/ 49 w 57"/>
                  <a:gd name="T51" fmla="*/ 49 h 102"/>
                  <a:gd name="T52" fmla="*/ 57 w 57"/>
                  <a:gd name="T53" fmla="*/ 65 h 102"/>
                  <a:gd name="T54" fmla="*/ 46 w 57"/>
                  <a:gd name="T55" fmla="*/ 86 h 102"/>
                  <a:gd name="T56" fmla="*/ 31 w 57"/>
                  <a:gd name="T57" fmla="*/ 90 h 102"/>
                  <a:gd name="T58" fmla="*/ 31 w 57"/>
                  <a:gd name="T59" fmla="*/ 102 h 102"/>
                  <a:gd name="T60" fmla="*/ 26 w 57"/>
                  <a:gd name="T61" fmla="*/ 20 h 102"/>
                  <a:gd name="T62" fmla="*/ 19 w 57"/>
                  <a:gd name="T63" fmla="*/ 22 h 102"/>
                  <a:gd name="T64" fmla="*/ 16 w 57"/>
                  <a:gd name="T65" fmla="*/ 29 h 102"/>
                  <a:gd name="T66" fmla="*/ 20 w 57"/>
                  <a:gd name="T67" fmla="*/ 36 h 102"/>
                  <a:gd name="T68" fmla="*/ 26 w 57"/>
                  <a:gd name="T69" fmla="*/ 39 h 102"/>
                  <a:gd name="T70" fmla="*/ 26 w 57"/>
                  <a:gd name="T71" fmla="*/ 20 h 102"/>
                  <a:gd name="T72" fmla="*/ 31 w 57"/>
                  <a:gd name="T73" fmla="*/ 78 h 102"/>
                  <a:gd name="T74" fmla="*/ 38 w 57"/>
                  <a:gd name="T75" fmla="*/ 76 h 102"/>
                  <a:gd name="T76" fmla="*/ 41 w 57"/>
                  <a:gd name="T77" fmla="*/ 67 h 102"/>
                  <a:gd name="T78" fmla="*/ 38 w 57"/>
                  <a:gd name="T79" fmla="*/ 60 h 102"/>
                  <a:gd name="T80" fmla="*/ 31 w 57"/>
                  <a:gd name="T81" fmla="*/ 56 h 102"/>
                  <a:gd name="T82" fmla="*/ 31 w 57"/>
                  <a:gd name="T83" fmla="*/ 7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102">
                    <a:moveTo>
                      <a:pt x="31" y="102"/>
                    </a:moveTo>
                    <a:cubicBezTo>
                      <a:pt x="26" y="102"/>
                      <a:pt x="26" y="102"/>
                      <a:pt x="26" y="102"/>
                    </a:cubicBezTo>
                    <a:cubicBezTo>
                      <a:pt x="26" y="91"/>
                      <a:pt x="26" y="91"/>
                      <a:pt x="26" y="91"/>
                    </a:cubicBezTo>
                    <a:cubicBezTo>
                      <a:pt x="19" y="90"/>
                      <a:pt x="13" y="88"/>
                      <a:pt x="10" y="86"/>
                    </a:cubicBezTo>
                    <a:cubicBezTo>
                      <a:pt x="3" y="82"/>
                      <a:pt x="0" y="74"/>
                      <a:pt x="0" y="64"/>
                    </a:cubicBezTo>
                    <a:cubicBezTo>
                      <a:pt x="15" y="64"/>
                      <a:pt x="15" y="64"/>
                      <a:pt x="15" y="64"/>
                    </a:cubicBezTo>
                    <a:cubicBezTo>
                      <a:pt x="16" y="69"/>
                      <a:pt x="16" y="72"/>
                      <a:pt x="17" y="73"/>
                    </a:cubicBezTo>
                    <a:cubicBezTo>
                      <a:pt x="19" y="76"/>
                      <a:pt x="22" y="77"/>
                      <a:pt x="26" y="78"/>
                    </a:cubicBezTo>
                    <a:cubicBezTo>
                      <a:pt x="26" y="54"/>
                      <a:pt x="26" y="54"/>
                      <a:pt x="26" y="54"/>
                    </a:cubicBezTo>
                    <a:cubicBezTo>
                      <a:pt x="21" y="53"/>
                      <a:pt x="21" y="53"/>
                      <a:pt x="21" y="53"/>
                    </a:cubicBezTo>
                    <a:cubicBezTo>
                      <a:pt x="14" y="51"/>
                      <a:pt x="9" y="48"/>
                      <a:pt x="6" y="44"/>
                    </a:cubicBezTo>
                    <a:cubicBezTo>
                      <a:pt x="3" y="41"/>
                      <a:pt x="2" y="36"/>
                      <a:pt x="2" y="31"/>
                    </a:cubicBezTo>
                    <a:cubicBezTo>
                      <a:pt x="2" y="27"/>
                      <a:pt x="3" y="24"/>
                      <a:pt x="4" y="21"/>
                    </a:cubicBezTo>
                    <a:cubicBezTo>
                      <a:pt x="5" y="19"/>
                      <a:pt x="6" y="16"/>
                      <a:pt x="8" y="14"/>
                    </a:cubicBezTo>
                    <a:cubicBezTo>
                      <a:pt x="11" y="11"/>
                      <a:pt x="14" y="10"/>
                      <a:pt x="17" y="9"/>
                    </a:cubicBezTo>
                    <a:cubicBezTo>
                      <a:pt x="19" y="8"/>
                      <a:pt x="22" y="8"/>
                      <a:pt x="26" y="7"/>
                    </a:cubicBezTo>
                    <a:cubicBezTo>
                      <a:pt x="26" y="0"/>
                      <a:pt x="26" y="0"/>
                      <a:pt x="26" y="0"/>
                    </a:cubicBezTo>
                    <a:cubicBezTo>
                      <a:pt x="31" y="0"/>
                      <a:pt x="31" y="0"/>
                      <a:pt x="31" y="0"/>
                    </a:cubicBezTo>
                    <a:cubicBezTo>
                      <a:pt x="31" y="7"/>
                      <a:pt x="31" y="7"/>
                      <a:pt x="31" y="7"/>
                    </a:cubicBezTo>
                    <a:cubicBezTo>
                      <a:pt x="37" y="8"/>
                      <a:pt x="42" y="9"/>
                      <a:pt x="46" y="12"/>
                    </a:cubicBezTo>
                    <a:cubicBezTo>
                      <a:pt x="52" y="16"/>
                      <a:pt x="55" y="22"/>
                      <a:pt x="55" y="31"/>
                    </a:cubicBezTo>
                    <a:cubicBezTo>
                      <a:pt x="41" y="31"/>
                      <a:pt x="41" y="31"/>
                      <a:pt x="41" y="31"/>
                    </a:cubicBezTo>
                    <a:cubicBezTo>
                      <a:pt x="40" y="28"/>
                      <a:pt x="40" y="25"/>
                      <a:pt x="39" y="24"/>
                    </a:cubicBezTo>
                    <a:cubicBezTo>
                      <a:pt x="38" y="21"/>
                      <a:pt x="35" y="20"/>
                      <a:pt x="31" y="20"/>
                    </a:cubicBezTo>
                    <a:cubicBezTo>
                      <a:pt x="31" y="41"/>
                      <a:pt x="31" y="41"/>
                      <a:pt x="31" y="41"/>
                    </a:cubicBezTo>
                    <a:cubicBezTo>
                      <a:pt x="40" y="44"/>
                      <a:pt x="46" y="47"/>
                      <a:pt x="49" y="49"/>
                    </a:cubicBezTo>
                    <a:cubicBezTo>
                      <a:pt x="54" y="53"/>
                      <a:pt x="57" y="58"/>
                      <a:pt x="57" y="65"/>
                    </a:cubicBezTo>
                    <a:cubicBezTo>
                      <a:pt x="57" y="75"/>
                      <a:pt x="53" y="82"/>
                      <a:pt x="46" y="86"/>
                    </a:cubicBezTo>
                    <a:cubicBezTo>
                      <a:pt x="42" y="89"/>
                      <a:pt x="37" y="90"/>
                      <a:pt x="31" y="90"/>
                    </a:cubicBezTo>
                    <a:lnTo>
                      <a:pt x="31" y="102"/>
                    </a:lnTo>
                    <a:close/>
                    <a:moveTo>
                      <a:pt x="26" y="20"/>
                    </a:moveTo>
                    <a:cubicBezTo>
                      <a:pt x="23" y="20"/>
                      <a:pt x="20" y="21"/>
                      <a:pt x="19" y="22"/>
                    </a:cubicBezTo>
                    <a:cubicBezTo>
                      <a:pt x="17" y="24"/>
                      <a:pt x="16" y="26"/>
                      <a:pt x="16" y="29"/>
                    </a:cubicBezTo>
                    <a:cubicBezTo>
                      <a:pt x="16" y="32"/>
                      <a:pt x="18" y="35"/>
                      <a:pt x="20" y="36"/>
                    </a:cubicBezTo>
                    <a:cubicBezTo>
                      <a:pt x="21" y="38"/>
                      <a:pt x="23" y="38"/>
                      <a:pt x="26" y="39"/>
                    </a:cubicBezTo>
                    <a:lnTo>
                      <a:pt x="26" y="20"/>
                    </a:lnTo>
                    <a:close/>
                    <a:moveTo>
                      <a:pt x="31" y="78"/>
                    </a:moveTo>
                    <a:cubicBezTo>
                      <a:pt x="34" y="78"/>
                      <a:pt x="36" y="77"/>
                      <a:pt x="38" y="76"/>
                    </a:cubicBezTo>
                    <a:cubicBezTo>
                      <a:pt x="40" y="74"/>
                      <a:pt x="41" y="71"/>
                      <a:pt x="41" y="67"/>
                    </a:cubicBezTo>
                    <a:cubicBezTo>
                      <a:pt x="41" y="64"/>
                      <a:pt x="40" y="61"/>
                      <a:pt x="38" y="60"/>
                    </a:cubicBezTo>
                    <a:cubicBezTo>
                      <a:pt x="37" y="58"/>
                      <a:pt x="34" y="57"/>
                      <a:pt x="31" y="56"/>
                    </a:cubicBezTo>
                    <a:lnTo>
                      <a:pt x="31" y="78"/>
                    </a:lnTo>
                    <a:close/>
                  </a:path>
                </a:pathLst>
              </a:custGeom>
              <a:solidFill>
                <a:srgbClr val="6C9E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96"/>
              <p:cNvSpPr>
                <a:spLocks/>
              </p:cNvSpPr>
              <p:nvPr/>
            </p:nvSpPr>
            <p:spPr bwMode="auto">
              <a:xfrm rot="416596">
                <a:off x="341313" y="1501775"/>
                <a:ext cx="1450975" cy="731838"/>
              </a:xfrm>
              <a:custGeom>
                <a:avLst/>
                <a:gdLst>
                  <a:gd name="T0" fmla="*/ 914 w 914"/>
                  <a:gd name="T1" fmla="*/ 458 h 461"/>
                  <a:gd name="T2" fmla="*/ 0 w 914"/>
                  <a:gd name="T3" fmla="*/ 461 h 461"/>
                  <a:gd name="T4" fmla="*/ 0 w 914"/>
                  <a:gd name="T5" fmla="*/ 2 h 461"/>
                  <a:gd name="T6" fmla="*/ 914 w 914"/>
                  <a:gd name="T7" fmla="*/ 0 h 461"/>
                  <a:gd name="T8" fmla="*/ 914 w 914"/>
                  <a:gd name="T9" fmla="*/ 458 h 461"/>
                </a:gdLst>
                <a:ahLst/>
                <a:cxnLst>
                  <a:cxn ang="0">
                    <a:pos x="T0" y="T1"/>
                  </a:cxn>
                  <a:cxn ang="0">
                    <a:pos x="T2" y="T3"/>
                  </a:cxn>
                  <a:cxn ang="0">
                    <a:pos x="T4" y="T5"/>
                  </a:cxn>
                  <a:cxn ang="0">
                    <a:pos x="T6" y="T7"/>
                  </a:cxn>
                  <a:cxn ang="0">
                    <a:pos x="T8" y="T9"/>
                  </a:cxn>
                </a:cxnLst>
                <a:rect l="0" t="0" r="r" b="b"/>
                <a:pathLst>
                  <a:path w="914" h="461">
                    <a:moveTo>
                      <a:pt x="914" y="458"/>
                    </a:moveTo>
                    <a:lnTo>
                      <a:pt x="0" y="461"/>
                    </a:lnTo>
                    <a:lnTo>
                      <a:pt x="0" y="2"/>
                    </a:lnTo>
                    <a:lnTo>
                      <a:pt x="914" y="0"/>
                    </a:lnTo>
                    <a:lnTo>
                      <a:pt x="914" y="458"/>
                    </a:lnTo>
                    <a:close/>
                  </a:path>
                </a:pathLst>
              </a:custGeom>
              <a:solidFill>
                <a:schemeClr val="accent1"/>
              </a:solidFill>
              <a:ln>
                <a:noFill/>
              </a:ln>
              <a:effectLst>
                <a:outerShdw blurRad="25400" dist="127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97"/>
              <p:cNvSpPr>
                <a:spLocks/>
              </p:cNvSpPr>
              <p:nvPr/>
            </p:nvSpPr>
            <p:spPr bwMode="auto">
              <a:xfrm rot="416596">
                <a:off x="427038" y="1584325"/>
                <a:ext cx="1279525" cy="566738"/>
              </a:xfrm>
              <a:custGeom>
                <a:avLst/>
                <a:gdLst>
                  <a:gd name="T0" fmla="*/ 341 w 341"/>
                  <a:gd name="T1" fmla="*/ 106 h 151"/>
                  <a:gd name="T2" fmla="*/ 341 w 341"/>
                  <a:gd name="T3" fmla="*/ 45 h 151"/>
                  <a:gd name="T4" fmla="*/ 299 w 341"/>
                  <a:gd name="T5" fmla="*/ 0 h 151"/>
                  <a:gd name="T6" fmla="*/ 41 w 341"/>
                  <a:gd name="T7" fmla="*/ 0 h 151"/>
                  <a:gd name="T8" fmla="*/ 0 w 341"/>
                  <a:gd name="T9" fmla="*/ 45 h 151"/>
                  <a:gd name="T10" fmla="*/ 0 w 341"/>
                  <a:gd name="T11" fmla="*/ 106 h 151"/>
                  <a:gd name="T12" fmla="*/ 41 w 341"/>
                  <a:gd name="T13" fmla="*/ 151 h 151"/>
                  <a:gd name="T14" fmla="*/ 299 w 341"/>
                  <a:gd name="T15" fmla="*/ 151 h 151"/>
                  <a:gd name="T16" fmla="*/ 341 w 341"/>
                  <a:gd name="T17" fmla="*/ 10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 h="151">
                    <a:moveTo>
                      <a:pt x="341" y="106"/>
                    </a:moveTo>
                    <a:cubicBezTo>
                      <a:pt x="341" y="45"/>
                      <a:pt x="341" y="45"/>
                      <a:pt x="341" y="45"/>
                    </a:cubicBezTo>
                    <a:cubicBezTo>
                      <a:pt x="318" y="42"/>
                      <a:pt x="300" y="23"/>
                      <a:pt x="299" y="0"/>
                    </a:cubicBezTo>
                    <a:cubicBezTo>
                      <a:pt x="41" y="0"/>
                      <a:pt x="41" y="0"/>
                      <a:pt x="41" y="0"/>
                    </a:cubicBezTo>
                    <a:cubicBezTo>
                      <a:pt x="40" y="23"/>
                      <a:pt x="22" y="42"/>
                      <a:pt x="0" y="45"/>
                    </a:cubicBezTo>
                    <a:cubicBezTo>
                      <a:pt x="0" y="106"/>
                      <a:pt x="0" y="106"/>
                      <a:pt x="0" y="106"/>
                    </a:cubicBezTo>
                    <a:cubicBezTo>
                      <a:pt x="22" y="109"/>
                      <a:pt x="40" y="128"/>
                      <a:pt x="41" y="151"/>
                    </a:cubicBezTo>
                    <a:cubicBezTo>
                      <a:pt x="299" y="151"/>
                      <a:pt x="299" y="151"/>
                      <a:pt x="299" y="151"/>
                    </a:cubicBezTo>
                    <a:cubicBezTo>
                      <a:pt x="300" y="128"/>
                      <a:pt x="318" y="109"/>
                      <a:pt x="341" y="106"/>
                    </a:cubicBez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98"/>
              <p:cNvSpPr>
                <a:spLocks/>
              </p:cNvSpPr>
              <p:nvPr/>
            </p:nvSpPr>
            <p:spPr bwMode="auto">
              <a:xfrm rot="416596">
                <a:off x="809625" y="1614488"/>
                <a:ext cx="509587" cy="506413"/>
              </a:xfrm>
              <a:custGeom>
                <a:avLst/>
                <a:gdLst>
                  <a:gd name="T0" fmla="*/ 136 w 136"/>
                  <a:gd name="T1" fmla="*/ 67 h 135"/>
                  <a:gd name="T2" fmla="*/ 68 w 136"/>
                  <a:gd name="T3" fmla="*/ 135 h 135"/>
                  <a:gd name="T4" fmla="*/ 0 w 136"/>
                  <a:gd name="T5" fmla="*/ 68 h 135"/>
                  <a:gd name="T6" fmla="*/ 68 w 136"/>
                  <a:gd name="T7" fmla="*/ 0 h 135"/>
                  <a:gd name="T8" fmla="*/ 136 w 136"/>
                  <a:gd name="T9" fmla="*/ 67 h 135"/>
                </a:gdLst>
                <a:ahLst/>
                <a:cxnLst>
                  <a:cxn ang="0">
                    <a:pos x="T0" y="T1"/>
                  </a:cxn>
                  <a:cxn ang="0">
                    <a:pos x="T2" y="T3"/>
                  </a:cxn>
                  <a:cxn ang="0">
                    <a:pos x="T4" y="T5"/>
                  </a:cxn>
                  <a:cxn ang="0">
                    <a:pos x="T6" y="T7"/>
                  </a:cxn>
                  <a:cxn ang="0">
                    <a:pos x="T8" y="T9"/>
                  </a:cxn>
                </a:cxnLst>
                <a:rect l="0" t="0" r="r" b="b"/>
                <a:pathLst>
                  <a:path w="136" h="135">
                    <a:moveTo>
                      <a:pt x="136" y="67"/>
                    </a:moveTo>
                    <a:cubicBezTo>
                      <a:pt x="136" y="105"/>
                      <a:pt x="106" y="135"/>
                      <a:pt x="68" y="135"/>
                    </a:cubicBezTo>
                    <a:cubicBezTo>
                      <a:pt x="31" y="135"/>
                      <a:pt x="0" y="105"/>
                      <a:pt x="0" y="68"/>
                    </a:cubicBezTo>
                    <a:cubicBezTo>
                      <a:pt x="0" y="30"/>
                      <a:pt x="31" y="0"/>
                      <a:pt x="68" y="0"/>
                    </a:cubicBezTo>
                    <a:cubicBezTo>
                      <a:pt x="106" y="0"/>
                      <a:pt x="136" y="30"/>
                      <a:pt x="136"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99"/>
              <p:cNvSpPr>
                <a:spLocks noEditPoints="1"/>
              </p:cNvSpPr>
              <p:nvPr/>
            </p:nvSpPr>
            <p:spPr bwMode="auto">
              <a:xfrm rot="416596">
                <a:off x="960438" y="1677988"/>
                <a:ext cx="209550" cy="379413"/>
              </a:xfrm>
              <a:custGeom>
                <a:avLst/>
                <a:gdLst>
                  <a:gd name="T0" fmla="*/ 31 w 56"/>
                  <a:gd name="T1" fmla="*/ 101 h 101"/>
                  <a:gd name="T2" fmla="*/ 26 w 56"/>
                  <a:gd name="T3" fmla="*/ 101 h 101"/>
                  <a:gd name="T4" fmla="*/ 26 w 56"/>
                  <a:gd name="T5" fmla="*/ 90 h 101"/>
                  <a:gd name="T6" fmla="*/ 9 w 56"/>
                  <a:gd name="T7" fmla="*/ 86 h 101"/>
                  <a:gd name="T8" fmla="*/ 0 w 56"/>
                  <a:gd name="T9" fmla="*/ 64 h 101"/>
                  <a:gd name="T10" fmla="*/ 15 w 56"/>
                  <a:gd name="T11" fmla="*/ 64 h 101"/>
                  <a:gd name="T12" fmla="*/ 17 w 56"/>
                  <a:gd name="T13" fmla="*/ 73 h 101"/>
                  <a:gd name="T14" fmla="*/ 26 w 56"/>
                  <a:gd name="T15" fmla="*/ 78 h 101"/>
                  <a:gd name="T16" fmla="*/ 26 w 56"/>
                  <a:gd name="T17" fmla="*/ 54 h 101"/>
                  <a:gd name="T18" fmla="*/ 21 w 56"/>
                  <a:gd name="T19" fmla="*/ 53 h 101"/>
                  <a:gd name="T20" fmla="*/ 6 w 56"/>
                  <a:gd name="T21" fmla="*/ 44 h 101"/>
                  <a:gd name="T22" fmla="*/ 2 w 56"/>
                  <a:gd name="T23" fmla="*/ 31 h 101"/>
                  <a:gd name="T24" fmla="*/ 3 w 56"/>
                  <a:gd name="T25" fmla="*/ 21 h 101"/>
                  <a:gd name="T26" fmla="*/ 8 w 56"/>
                  <a:gd name="T27" fmla="*/ 14 h 101"/>
                  <a:gd name="T28" fmla="*/ 17 w 56"/>
                  <a:gd name="T29" fmla="*/ 8 h 101"/>
                  <a:gd name="T30" fmla="*/ 26 w 56"/>
                  <a:gd name="T31" fmla="*/ 7 h 101"/>
                  <a:gd name="T32" fmla="*/ 26 w 56"/>
                  <a:gd name="T33" fmla="*/ 0 h 101"/>
                  <a:gd name="T34" fmla="*/ 31 w 56"/>
                  <a:gd name="T35" fmla="*/ 0 h 101"/>
                  <a:gd name="T36" fmla="*/ 31 w 56"/>
                  <a:gd name="T37" fmla="*/ 7 h 101"/>
                  <a:gd name="T38" fmla="*/ 45 w 56"/>
                  <a:gd name="T39" fmla="*/ 12 h 101"/>
                  <a:gd name="T40" fmla="*/ 55 w 56"/>
                  <a:gd name="T41" fmla="*/ 31 h 101"/>
                  <a:gd name="T42" fmla="*/ 40 w 56"/>
                  <a:gd name="T43" fmla="*/ 31 h 101"/>
                  <a:gd name="T44" fmla="*/ 39 w 56"/>
                  <a:gd name="T45" fmla="*/ 24 h 101"/>
                  <a:gd name="T46" fmla="*/ 31 w 56"/>
                  <a:gd name="T47" fmla="*/ 19 h 101"/>
                  <a:gd name="T48" fmla="*/ 31 w 56"/>
                  <a:gd name="T49" fmla="*/ 41 h 101"/>
                  <a:gd name="T50" fmla="*/ 49 w 56"/>
                  <a:gd name="T51" fmla="*/ 49 h 101"/>
                  <a:gd name="T52" fmla="*/ 56 w 56"/>
                  <a:gd name="T53" fmla="*/ 65 h 101"/>
                  <a:gd name="T54" fmla="*/ 46 w 56"/>
                  <a:gd name="T55" fmla="*/ 86 h 101"/>
                  <a:gd name="T56" fmla="*/ 31 w 56"/>
                  <a:gd name="T57" fmla="*/ 90 h 101"/>
                  <a:gd name="T58" fmla="*/ 31 w 56"/>
                  <a:gd name="T59" fmla="*/ 101 h 101"/>
                  <a:gd name="T60" fmla="*/ 26 w 56"/>
                  <a:gd name="T61" fmla="*/ 19 h 101"/>
                  <a:gd name="T62" fmla="*/ 18 w 56"/>
                  <a:gd name="T63" fmla="*/ 22 h 101"/>
                  <a:gd name="T64" fmla="*/ 16 w 56"/>
                  <a:gd name="T65" fmla="*/ 29 h 101"/>
                  <a:gd name="T66" fmla="*/ 20 w 56"/>
                  <a:gd name="T67" fmla="*/ 36 h 101"/>
                  <a:gd name="T68" fmla="*/ 26 w 56"/>
                  <a:gd name="T69" fmla="*/ 39 h 101"/>
                  <a:gd name="T70" fmla="*/ 26 w 56"/>
                  <a:gd name="T71" fmla="*/ 19 h 101"/>
                  <a:gd name="T72" fmla="*/ 31 w 56"/>
                  <a:gd name="T73" fmla="*/ 78 h 101"/>
                  <a:gd name="T74" fmla="*/ 37 w 56"/>
                  <a:gd name="T75" fmla="*/ 76 h 101"/>
                  <a:gd name="T76" fmla="*/ 41 w 56"/>
                  <a:gd name="T77" fmla="*/ 67 h 101"/>
                  <a:gd name="T78" fmla="*/ 38 w 56"/>
                  <a:gd name="T79" fmla="*/ 59 h 101"/>
                  <a:gd name="T80" fmla="*/ 31 w 56"/>
                  <a:gd name="T81" fmla="*/ 56 h 101"/>
                  <a:gd name="T82" fmla="*/ 31 w 56"/>
                  <a:gd name="T83" fmla="*/ 7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101">
                    <a:moveTo>
                      <a:pt x="31" y="101"/>
                    </a:moveTo>
                    <a:cubicBezTo>
                      <a:pt x="26" y="101"/>
                      <a:pt x="26" y="101"/>
                      <a:pt x="26" y="101"/>
                    </a:cubicBezTo>
                    <a:cubicBezTo>
                      <a:pt x="26" y="90"/>
                      <a:pt x="26" y="90"/>
                      <a:pt x="26" y="90"/>
                    </a:cubicBezTo>
                    <a:cubicBezTo>
                      <a:pt x="18" y="90"/>
                      <a:pt x="13" y="88"/>
                      <a:pt x="9" y="86"/>
                    </a:cubicBezTo>
                    <a:cubicBezTo>
                      <a:pt x="3" y="81"/>
                      <a:pt x="0" y="74"/>
                      <a:pt x="0" y="64"/>
                    </a:cubicBezTo>
                    <a:cubicBezTo>
                      <a:pt x="15" y="64"/>
                      <a:pt x="15" y="64"/>
                      <a:pt x="15" y="64"/>
                    </a:cubicBezTo>
                    <a:cubicBezTo>
                      <a:pt x="15" y="68"/>
                      <a:pt x="16" y="71"/>
                      <a:pt x="17" y="73"/>
                    </a:cubicBezTo>
                    <a:cubicBezTo>
                      <a:pt x="19" y="76"/>
                      <a:pt x="21" y="77"/>
                      <a:pt x="26" y="78"/>
                    </a:cubicBezTo>
                    <a:cubicBezTo>
                      <a:pt x="26" y="54"/>
                      <a:pt x="26" y="54"/>
                      <a:pt x="26" y="54"/>
                    </a:cubicBezTo>
                    <a:cubicBezTo>
                      <a:pt x="21" y="53"/>
                      <a:pt x="21" y="53"/>
                      <a:pt x="21" y="53"/>
                    </a:cubicBezTo>
                    <a:cubicBezTo>
                      <a:pt x="14" y="51"/>
                      <a:pt x="9" y="48"/>
                      <a:pt x="6" y="44"/>
                    </a:cubicBezTo>
                    <a:cubicBezTo>
                      <a:pt x="3" y="40"/>
                      <a:pt x="2" y="36"/>
                      <a:pt x="2" y="31"/>
                    </a:cubicBezTo>
                    <a:cubicBezTo>
                      <a:pt x="2" y="27"/>
                      <a:pt x="2" y="24"/>
                      <a:pt x="3" y="21"/>
                    </a:cubicBezTo>
                    <a:cubicBezTo>
                      <a:pt x="5" y="18"/>
                      <a:pt x="6" y="16"/>
                      <a:pt x="8" y="14"/>
                    </a:cubicBezTo>
                    <a:cubicBezTo>
                      <a:pt x="11" y="11"/>
                      <a:pt x="14" y="9"/>
                      <a:pt x="17" y="8"/>
                    </a:cubicBezTo>
                    <a:cubicBezTo>
                      <a:pt x="19" y="8"/>
                      <a:pt x="22" y="7"/>
                      <a:pt x="26" y="7"/>
                    </a:cubicBezTo>
                    <a:cubicBezTo>
                      <a:pt x="26" y="0"/>
                      <a:pt x="26" y="0"/>
                      <a:pt x="26" y="0"/>
                    </a:cubicBezTo>
                    <a:cubicBezTo>
                      <a:pt x="31" y="0"/>
                      <a:pt x="31" y="0"/>
                      <a:pt x="31" y="0"/>
                    </a:cubicBezTo>
                    <a:cubicBezTo>
                      <a:pt x="31" y="7"/>
                      <a:pt x="31" y="7"/>
                      <a:pt x="31" y="7"/>
                    </a:cubicBezTo>
                    <a:cubicBezTo>
                      <a:pt x="37" y="8"/>
                      <a:pt x="42" y="9"/>
                      <a:pt x="45" y="12"/>
                    </a:cubicBezTo>
                    <a:cubicBezTo>
                      <a:pt x="52" y="16"/>
                      <a:pt x="55" y="22"/>
                      <a:pt x="55" y="31"/>
                    </a:cubicBezTo>
                    <a:cubicBezTo>
                      <a:pt x="40" y="31"/>
                      <a:pt x="40" y="31"/>
                      <a:pt x="40" y="31"/>
                    </a:cubicBezTo>
                    <a:cubicBezTo>
                      <a:pt x="40" y="28"/>
                      <a:pt x="40" y="25"/>
                      <a:pt x="39" y="24"/>
                    </a:cubicBezTo>
                    <a:cubicBezTo>
                      <a:pt x="37" y="21"/>
                      <a:pt x="35" y="20"/>
                      <a:pt x="31" y="19"/>
                    </a:cubicBezTo>
                    <a:cubicBezTo>
                      <a:pt x="31" y="41"/>
                      <a:pt x="31" y="41"/>
                      <a:pt x="31" y="41"/>
                    </a:cubicBezTo>
                    <a:cubicBezTo>
                      <a:pt x="40" y="44"/>
                      <a:pt x="46" y="46"/>
                      <a:pt x="49" y="49"/>
                    </a:cubicBezTo>
                    <a:cubicBezTo>
                      <a:pt x="54" y="53"/>
                      <a:pt x="56" y="58"/>
                      <a:pt x="56" y="65"/>
                    </a:cubicBezTo>
                    <a:cubicBezTo>
                      <a:pt x="56" y="75"/>
                      <a:pt x="53" y="81"/>
                      <a:pt x="46" y="86"/>
                    </a:cubicBezTo>
                    <a:cubicBezTo>
                      <a:pt x="42" y="88"/>
                      <a:pt x="37" y="90"/>
                      <a:pt x="31" y="90"/>
                    </a:cubicBezTo>
                    <a:lnTo>
                      <a:pt x="31" y="101"/>
                    </a:lnTo>
                    <a:close/>
                    <a:moveTo>
                      <a:pt x="26" y="19"/>
                    </a:moveTo>
                    <a:cubicBezTo>
                      <a:pt x="22" y="20"/>
                      <a:pt x="20" y="20"/>
                      <a:pt x="18" y="22"/>
                    </a:cubicBezTo>
                    <a:cubicBezTo>
                      <a:pt x="17" y="24"/>
                      <a:pt x="16" y="26"/>
                      <a:pt x="16" y="29"/>
                    </a:cubicBezTo>
                    <a:cubicBezTo>
                      <a:pt x="16" y="32"/>
                      <a:pt x="17" y="34"/>
                      <a:pt x="20" y="36"/>
                    </a:cubicBezTo>
                    <a:cubicBezTo>
                      <a:pt x="21" y="37"/>
                      <a:pt x="23" y="38"/>
                      <a:pt x="26" y="39"/>
                    </a:cubicBezTo>
                    <a:lnTo>
                      <a:pt x="26" y="19"/>
                    </a:lnTo>
                    <a:close/>
                    <a:moveTo>
                      <a:pt x="31" y="78"/>
                    </a:moveTo>
                    <a:cubicBezTo>
                      <a:pt x="34" y="77"/>
                      <a:pt x="36" y="77"/>
                      <a:pt x="37" y="76"/>
                    </a:cubicBezTo>
                    <a:cubicBezTo>
                      <a:pt x="40" y="74"/>
                      <a:pt x="41" y="71"/>
                      <a:pt x="41" y="67"/>
                    </a:cubicBezTo>
                    <a:cubicBezTo>
                      <a:pt x="41" y="64"/>
                      <a:pt x="40" y="61"/>
                      <a:pt x="38" y="59"/>
                    </a:cubicBezTo>
                    <a:cubicBezTo>
                      <a:pt x="36" y="58"/>
                      <a:pt x="34" y="57"/>
                      <a:pt x="31" y="56"/>
                    </a:cubicBezTo>
                    <a:lnTo>
                      <a:pt x="31" y="78"/>
                    </a:lnTo>
                    <a:close/>
                  </a:path>
                </a:pathLst>
              </a:custGeom>
              <a:solidFill>
                <a:srgbClr val="F0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92" name="TextBox 91"/>
          <p:cNvSpPr txBox="1"/>
          <p:nvPr/>
        </p:nvSpPr>
        <p:spPr>
          <a:xfrm>
            <a:off x="7557190" y="5266616"/>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Payer</a:t>
            </a:r>
          </a:p>
        </p:txBody>
      </p:sp>
      <p:sp>
        <p:nvSpPr>
          <p:cNvPr id="93" name="Right Bracket 92"/>
          <p:cNvSpPr/>
          <p:nvPr/>
        </p:nvSpPr>
        <p:spPr>
          <a:xfrm>
            <a:off x="5590018" y="1679096"/>
            <a:ext cx="1032237" cy="3811934"/>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TextBox 93"/>
          <p:cNvSpPr txBox="1"/>
          <p:nvPr/>
        </p:nvSpPr>
        <p:spPr>
          <a:xfrm>
            <a:off x="7556243" y="3393208"/>
            <a:ext cx="12333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Foundation</a:t>
            </a:r>
          </a:p>
        </p:txBody>
      </p:sp>
      <p:grpSp>
        <p:nvGrpSpPr>
          <p:cNvPr id="95" name="Group 29"/>
          <p:cNvGrpSpPr>
            <a:grpSpLocks noChangeAspect="1"/>
          </p:cNvGrpSpPr>
          <p:nvPr/>
        </p:nvGrpSpPr>
        <p:grpSpPr bwMode="auto">
          <a:xfrm>
            <a:off x="7993544" y="3719352"/>
            <a:ext cx="338671" cy="452159"/>
            <a:chOff x="2502" y="1781"/>
            <a:chExt cx="755" cy="756"/>
          </a:xfrm>
          <a:solidFill>
            <a:schemeClr val="accent2"/>
          </a:solidFill>
        </p:grpSpPr>
        <p:sp>
          <p:nvSpPr>
            <p:cNvPr id="96" name="Freeform 30"/>
            <p:cNvSpPr>
              <a:spLocks/>
            </p:cNvSpPr>
            <p:nvPr/>
          </p:nvSpPr>
          <p:spPr bwMode="auto">
            <a:xfrm>
              <a:off x="2894" y="2246"/>
              <a:ext cx="52" cy="73"/>
            </a:xfrm>
            <a:custGeom>
              <a:avLst/>
              <a:gdLst>
                <a:gd name="T0" fmla="*/ 9 w 22"/>
                <a:gd name="T1" fmla="*/ 2 h 31"/>
                <a:gd name="T2" fmla="*/ 1 w 22"/>
                <a:gd name="T3" fmla="*/ 0 h 31"/>
                <a:gd name="T4" fmla="*/ 0 w 22"/>
                <a:gd name="T5" fmla="*/ 31 h 31"/>
                <a:gd name="T6" fmla="*/ 15 w 22"/>
                <a:gd name="T7" fmla="*/ 26 h 31"/>
                <a:gd name="T8" fmla="*/ 21 w 22"/>
                <a:gd name="T9" fmla="*/ 20 h 31"/>
                <a:gd name="T10" fmla="*/ 22 w 22"/>
                <a:gd name="T11" fmla="*/ 16 h 31"/>
                <a:gd name="T12" fmla="*/ 22 w 22"/>
                <a:gd name="T13" fmla="*/ 14 h 31"/>
                <a:gd name="T14" fmla="*/ 22 w 22"/>
                <a:gd name="T15" fmla="*/ 14 h 31"/>
                <a:gd name="T16" fmla="*/ 22 w 22"/>
                <a:gd name="T17" fmla="*/ 13 h 31"/>
                <a:gd name="T18" fmla="*/ 21 w 22"/>
                <a:gd name="T19" fmla="*/ 11 h 31"/>
                <a:gd name="T20" fmla="*/ 15 w 22"/>
                <a:gd name="T21" fmla="*/ 5 h 31"/>
                <a:gd name="T22" fmla="*/ 9 w 22"/>
                <a:gd name="T2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2"/>
                  </a:moveTo>
                  <a:cubicBezTo>
                    <a:pt x="7" y="1"/>
                    <a:pt x="4" y="1"/>
                    <a:pt x="1" y="0"/>
                  </a:cubicBezTo>
                  <a:cubicBezTo>
                    <a:pt x="0" y="31"/>
                    <a:pt x="0" y="31"/>
                    <a:pt x="0" y="31"/>
                  </a:cubicBezTo>
                  <a:cubicBezTo>
                    <a:pt x="6" y="30"/>
                    <a:pt x="11" y="29"/>
                    <a:pt x="15" y="26"/>
                  </a:cubicBezTo>
                  <a:cubicBezTo>
                    <a:pt x="18" y="25"/>
                    <a:pt x="20" y="23"/>
                    <a:pt x="21" y="20"/>
                  </a:cubicBezTo>
                  <a:cubicBezTo>
                    <a:pt x="21" y="19"/>
                    <a:pt x="22" y="17"/>
                    <a:pt x="22" y="16"/>
                  </a:cubicBezTo>
                  <a:cubicBezTo>
                    <a:pt x="22" y="15"/>
                    <a:pt x="22" y="15"/>
                    <a:pt x="22" y="14"/>
                  </a:cubicBezTo>
                  <a:cubicBezTo>
                    <a:pt x="22" y="14"/>
                    <a:pt x="22" y="14"/>
                    <a:pt x="22" y="14"/>
                  </a:cubicBezTo>
                  <a:cubicBezTo>
                    <a:pt x="22" y="13"/>
                    <a:pt x="22" y="13"/>
                    <a:pt x="22" y="13"/>
                  </a:cubicBezTo>
                  <a:cubicBezTo>
                    <a:pt x="21" y="13"/>
                    <a:pt x="21" y="12"/>
                    <a:pt x="21" y="11"/>
                  </a:cubicBezTo>
                  <a:cubicBezTo>
                    <a:pt x="20" y="9"/>
                    <a:pt x="18" y="7"/>
                    <a:pt x="15" y="5"/>
                  </a:cubicBezTo>
                  <a:cubicBezTo>
                    <a:pt x="13" y="4"/>
                    <a:pt x="11" y="3"/>
                    <a:pt x="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31"/>
            <p:cNvSpPr>
              <a:spLocks/>
            </p:cNvSpPr>
            <p:nvPr/>
          </p:nvSpPr>
          <p:spPr bwMode="auto">
            <a:xfrm>
              <a:off x="2811" y="2246"/>
              <a:ext cx="52" cy="73"/>
            </a:xfrm>
            <a:custGeom>
              <a:avLst/>
              <a:gdLst>
                <a:gd name="T0" fmla="*/ 13 w 22"/>
                <a:gd name="T1" fmla="*/ 2 h 31"/>
                <a:gd name="T2" fmla="*/ 7 w 22"/>
                <a:gd name="T3" fmla="*/ 5 h 31"/>
                <a:gd name="T4" fmla="*/ 1 w 22"/>
                <a:gd name="T5" fmla="*/ 11 h 31"/>
                <a:gd name="T6" fmla="*/ 1 w 22"/>
                <a:gd name="T7" fmla="*/ 13 h 31"/>
                <a:gd name="T8" fmla="*/ 0 w 22"/>
                <a:gd name="T9" fmla="*/ 14 h 31"/>
                <a:gd name="T10" fmla="*/ 0 w 22"/>
                <a:gd name="T11" fmla="*/ 14 h 31"/>
                <a:gd name="T12" fmla="*/ 0 w 22"/>
                <a:gd name="T13" fmla="*/ 16 h 31"/>
                <a:gd name="T14" fmla="*/ 1 w 22"/>
                <a:gd name="T15" fmla="*/ 20 h 31"/>
                <a:gd name="T16" fmla="*/ 7 w 22"/>
                <a:gd name="T17" fmla="*/ 26 h 31"/>
                <a:gd name="T18" fmla="*/ 22 w 22"/>
                <a:gd name="T19" fmla="*/ 31 h 31"/>
                <a:gd name="T20" fmla="*/ 21 w 22"/>
                <a:gd name="T21" fmla="*/ 0 h 31"/>
                <a:gd name="T22" fmla="*/ 13 w 22"/>
                <a:gd name="T23"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13" y="2"/>
                  </a:moveTo>
                  <a:cubicBezTo>
                    <a:pt x="11" y="3"/>
                    <a:pt x="9" y="4"/>
                    <a:pt x="7" y="5"/>
                  </a:cubicBezTo>
                  <a:cubicBezTo>
                    <a:pt x="4" y="7"/>
                    <a:pt x="2" y="9"/>
                    <a:pt x="1" y="11"/>
                  </a:cubicBezTo>
                  <a:cubicBezTo>
                    <a:pt x="1" y="12"/>
                    <a:pt x="1" y="13"/>
                    <a:pt x="1" y="13"/>
                  </a:cubicBezTo>
                  <a:cubicBezTo>
                    <a:pt x="0" y="14"/>
                    <a:pt x="0" y="14"/>
                    <a:pt x="0" y="14"/>
                  </a:cubicBezTo>
                  <a:cubicBezTo>
                    <a:pt x="0" y="14"/>
                    <a:pt x="0" y="14"/>
                    <a:pt x="0" y="14"/>
                  </a:cubicBezTo>
                  <a:cubicBezTo>
                    <a:pt x="0" y="15"/>
                    <a:pt x="0" y="15"/>
                    <a:pt x="0" y="16"/>
                  </a:cubicBezTo>
                  <a:cubicBezTo>
                    <a:pt x="0" y="17"/>
                    <a:pt x="1" y="19"/>
                    <a:pt x="1" y="20"/>
                  </a:cubicBezTo>
                  <a:cubicBezTo>
                    <a:pt x="2" y="23"/>
                    <a:pt x="4" y="25"/>
                    <a:pt x="7" y="26"/>
                  </a:cubicBezTo>
                  <a:cubicBezTo>
                    <a:pt x="11" y="29"/>
                    <a:pt x="16" y="30"/>
                    <a:pt x="22" y="31"/>
                  </a:cubicBezTo>
                  <a:cubicBezTo>
                    <a:pt x="21" y="0"/>
                    <a:pt x="21" y="0"/>
                    <a:pt x="21" y="0"/>
                  </a:cubicBezTo>
                  <a:cubicBezTo>
                    <a:pt x="18" y="1"/>
                    <a:pt x="16" y="1"/>
                    <a:pt x="1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32"/>
            <p:cNvSpPr>
              <a:spLocks noEditPoints="1"/>
            </p:cNvSpPr>
            <p:nvPr/>
          </p:nvSpPr>
          <p:spPr bwMode="auto">
            <a:xfrm>
              <a:off x="2502" y="1781"/>
              <a:ext cx="755" cy="756"/>
            </a:xfrm>
            <a:custGeom>
              <a:avLst/>
              <a:gdLst>
                <a:gd name="T0" fmla="*/ 0 w 320"/>
                <a:gd name="T1" fmla="*/ 160 h 320"/>
                <a:gd name="T2" fmla="*/ 320 w 320"/>
                <a:gd name="T3" fmla="*/ 160 h 320"/>
                <a:gd name="T4" fmla="*/ 26 w 320"/>
                <a:gd name="T5" fmla="*/ 129 h 320"/>
                <a:gd name="T6" fmla="*/ 76 w 320"/>
                <a:gd name="T7" fmla="*/ 96 h 320"/>
                <a:gd name="T8" fmla="*/ 92 w 320"/>
                <a:gd name="T9" fmla="*/ 84 h 320"/>
                <a:gd name="T10" fmla="*/ 108 w 320"/>
                <a:gd name="T11" fmla="*/ 85 h 320"/>
                <a:gd name="T12" fmla="*/ 122 w 320"/>
                <a:gd name="T13" fmla="*/ 98 h 320"/>
                <a:gd name="T14" fmla="*/ 143 w 320"/>
                <a:gd name="T15" fmla="*/ 119 h 320"/>
                <a:gd name="T16" fmla="*/ 26 w 320"/>
                <a:gd name="T17" fmla="*/ 129 h 320"/>
                <a:gd name="T18" fmla="*/ 184 w 320"/>
                <a:gd name="T19" fmla="*/ 194 h 320"/>
                <a:gd name="T20" fmla="*/ 186 w 320"/>
                <a:gd name="T21" fmla="*/ 195 h 320"/>
                <a:gd name="T22" fmla="*/ 196 w 320"/>
                <a:gd name="T23" fmla="*/ 209 h 320"/>
                <a:gd name="T24" fmla="*/ 196 w 320"/>
                <a:gd name="T25" fmla="*/ 211 h 320"/>
                <a:gd name="T26" fmla="*/ 195 w 320"/>
                <a:gd name="T27" fmla="*/ 220 h 320"/>
                <a:gd name="T28" fmla="*/ 185 w 320"/>
                <a:gd name="T29" fmla="*/ 230 h 320"/>
                <a:gd name="T30" fmla="*/ 181 w 320"/>
                <a:gd name="T31" fmla="*/ 234 h 320"/>
                <a:gd name="T32" fmla="*/ 187 w 320"/>
                <a:gd name="T33" fmla="*/ 253 h 320"/>
                <a:gd name="T34" fmla="*/ 176 w 320"/>
                <a:gd name="T35" fmla="*/ 266 h 320"/>
                <a:gd name="T36" fmla="*/ 167 w 320"/>
                <a:gd name="T37" fmla="*/ 269 h 320"/>
                <a:gd name="T38" fmla="*/ 169 w 320"/>
                <a:gd name="T39" fmla="*/ 267 h 320"/>
                <a:gd name="T40" fmla="*/ 184 w 320"/>
                <a:gd name="T41" fmla="*/ 252 h 320"/>
                <a:gd name="T42" fmla="*/ 178 w 320"/>
                <a:gd name="T43" fmla="*/ 238 h 320"/>
                <a:gd name="T44" fmla="*/ 166 w 320"/>
                <a:gd name="T45" fmla="*/ 236 h 320"/>
                <a:gd name="T46" fmla="*/ 160 w 320"/>
                <a:gd name="T47" fmla="*/ 282 h 320"/>
                <a:gd name="T48" fmla="*/ 153 w 320"/>
                <a:gd name="T49" fmla="*/ 236 h 320"/>
                <a:gd name="T50" fmla="*/ 141 w 320"/>
                <a:gd name="T51" fmla="*/ 238 h 320"/>
                <a:gd name="T52" fmla="*/ 135 w 320"/>
                <a:gd name="T53" fmla="*/ 252 h 320"/>
                <a:gd name="T54" fmla="*/ 150 w 320"/>
                <a:gd name="T55" fmla="*/ 267 h 320"/>
                <a:gd name="T56" fmla="*/ 152 w 320"/>
                <a:gd name="T57" fmla="*/ 269 h 320"/>
                <a:gd name="T58" fmla="*/ 143 w 320"/>
                <a:gd name="T59" fmla="*/ 266 h 320"/>
                <a:gd name="T60" fmla="*/ 132 w 320"/>
                <a:gd name="T61" fmla="*/ 253 h 320"/>
                <a:gd name="T62" fmla="*/ 138 w 320"/>
                <a:gd name="T63" fmla="*/ 234 h 320"/>
                <a:gd name="T64" fmla="*/ 134 w 320"/>
                <a:gd name="T65" fmla="*/ 230 h 320"/>
                <a:gd name="T66" fmla="*/ 124 w 320"/>
                <a:gd name="T67" fmla="*/ 220 h 320"/>
                <a:gd name="T68" fmla="*/ 123 w 320"/>
                <a:gd name="T69" fmla="*/ 211 h 320"/>
                <a:gd name="T70" fmla="*/ 123 w 320"/>
                <a:gd name="T71" fmla="*/ 209 h 320"/>
                <a:gd name="T72" fmla="*/ 134 w 320"/>
                <a:gd name="T73" fmla="*/ 195 h 320"/>
                <a:gd name="T74" fmla="*/ 135 w 320"/>
                <a:gd name="T75" fmla="*/ 194 h 320"/>
                <a:gd name="T76" fmla="*/ 111 w 320"/>
                <a:gd name="T77" fmla="*/ 157 h 320"/>
                <a:gd name="T78" fmla="*/ 142 w 320"/>
                <a:gd name="T79" fmla="*/ 152 h 320"/>
                <a:gd name="T80" fmla="*/ 120 w 320"/>
                <a:gd name="T81" fmla="*/ 164 h 320"/>
                <a:gd name="T82" fmla="*/ 136 w 320"/>
                <a:gd name="T83" fmla="*/ 183 h 320"/>
                <a:gd name="T84" fmla="*/ 151 w 320"/>
                <a:gd name="T85" fmla="*/ 185 h 320"/>
                <a:gd name="T86" fmla="*/ 136 w 320"/>
                <a:gd name="T87" fmla="*/ 84 h 320"/>
                <a:gd name="T88" fmla="*/ 183 w 320"/>
                <a:gd name="T89" fmla="*/ 84 h 320"/>
                <a:gd name="T90" fmla="*/ 168 w 320"/>
                <a:gd name="T91" fmla="*/ 185 h 320"/>
                <a:gd name="T92" fmla="*/ 183 w 320"/>
                <a:gd name="T93" fmla="*/ 183 h 320"/>
                <a:gd name="T94" fmla="*/ 199 w 320"/>
                <a:gd name="T95" fmla="*/ 164 h 320"/>
                <a:gd name="T96" fmla="*/ 177 w 320"/>
                <a:gd name="T97" fmla="*/ 152 h 320"/>
                <a:gd name="T98" fmla="*/ 208 w 320"/>
                <a:gd name="T99" fmla="*/ 157 h 320"/>
                <a:gd name="T100" fmla="*/ 176 w 320"/>
                <a:gd name="T101" fmla="*/ 127 h 320"/>
                <a:gd name="T102" fmla="*/ 197 w 320"/>
                <a:gd name="T103" fmla="*/ 98 h 320"/>
                <a:gd name="T104" fmla="*/ 202 w 320"/>
                <a:gd name="T105" fmla="*/ 92 h 320"/>
                <a:gd name="T106" fmla="*/ 226 w 320"/>
                <a:gd name="T107" fmla="*/ 83 h 320"/>
                <a:gd name="T108" fmla="*/ 235 w 320"/>
                <a:gd name="T109" fmla="*/ 87 h 320"/>
                <a:gd name="T110" fmla="*/ 254 w 320"/>
                <a:gd name="T111" fmla="*/ 110 h 320"/>
                <a:gd name="T112" fmla="*/ 176 w 320"/>
                <a:gd name="T113" fmla="*/ 12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 h="320">
                  <a:moveTo>
                    <a:pt x="160" y="0"/>
                  </a:moveTo>
                  <a:cubicBezTo>
                    <a:pt x="72" y="0"/>
                    <a:pt x="0" y="72"/>
                    <a:pt x="0" y="160"/>
                  </a:cubicBezTo>
                  <a:cubicBezTo>
                    <a:pt x="0" y="248"/>
                    <a:pt x="72" y="320"/>
                    <a:pt x="160" y="320"/>
                  </a:cubicBezTo>
                  <a:cubicBezTo>
                    <a:pt x="248" y="320"/>
                    <a:pt x="320" y="248"/>
                    <a:pt x="320" y="160"/>
                  </a:cubicBezTo>
                  <a:cubicBezTo>
                    <a:pt x="320" y="72"/>
                    <a:pt x="248" y="0"/>
                    <a:pt x="160" y="0"/>
                  </a:cubicBezTo>
                  <a:close/>
                  <a:moveTo>
                    <a:pt x="26" y="129"/>
                  </a:moveTo>
                  <a:cubicBezTo>
                    <a:pt x="58" y="124"/>
                    <a:pt x="65" y="110"/>
                    <a:pt x="65" y="110"/>
                  </a:cubicBezTo>
                  <a:cubicBezTo>
                    <a:pt x="68" y="105"/>
                    <a:pt x="72" y="100"/>
                    <a:pt x="76" y="96"/>
                  </a:cubicBezTo>
                  <a:cubicBezTo>
                    <a:pt x="78" y="93"/>
                    <a:pt x="81" y="90"/>
                    <a:pt x="85" y="87"/>
                  </a:cubicBezTo>
                  <a:cubicBezTo>
                    <a:pt x="87" y="86"/>
                    <a:pt x="89" y="85"/>
                    <a:pt x="92" y="84"/>
                  </a:cubicBezTo>
                  <a:cubicBezTo>
                    <a:pt x="92" y="84"/>
                    <a:pt x="93" y="83"/>
                    <a:pt x="94" y="83"/>
                  </a:cubicBezTo>
                  <a:cubicBezTo>
                    <a:pt x="99" y="82"/>
                    <a:pt x="104" y="83"/>
                    <a:pt x="108" y="85"/>
                  </a:cubicBezTo>
                  <a:cubicBezTo>
                    <a:pt x="112" y="87"/>
                    <a:pt x="115" y="89"/>
                    <a:pt x="118" y="92"/>
                  </a:cubicBezTo>
                  <a:cubicBezTo>
                    <a:pt x="119" y="94"/>
                    <a:pt x="121" y="96"/>
                    <a:pt x="122" y="98"/>
                  </a:cubicBezTo>
                  <a:cubicBezTo>
                    <a:pt x="122" y="98"/>
                    <a:pt x="123" y="98"/>
                    <a:pt x="123" y="98"/>
                  </a:cubicBezTo>
                  <a:cubicBezTo>
                    <a:pt x="134" y="120"/>
                    <a:pt x="143" y="119"/>
                    <a:pt x="143" y="119"/>
                  </a:cubicBezTo>
                  <a:cubicBezTo>
                    <a:pt x="150" y="122"/>
                    <a:pt x="144" y="127"/>
                    <a:pt x="144" y="127"/>
                  </a:cubicBezTo>
                  <a:cubicBezTo>
                    <a:pt x="85" y="159"/>
                    <a:pt x="26" y="129"/>
                    <a:pt x="26" y="129"/>
                  </a:cubicBezTo>
                  <a:close/>
                  <a:moveTo>
                    <a:pt x="213" y="172"/>
                  </a:moveTo>
                  <a:cubicBezTo>
                    <a:pt x="212" y="185"/>
                    <a:pt x="201" y="193"/>
                    <a:pt x="184" y="194"/>
                  </a:cubicBezTo>
                  <a:cubicBezTo>
                    <a:pt x="184" y="194"/>
                    <a:pt x="184" y="194"/>
                    <a:pt x="184" y="194"/>
                  </a:cubicBezTo>
                  <a:cubicBezTo>
                    <a:pt x="184" y="194"/>
                    <a:pt x="185" y="195"/>
                    <a:pt x="186" y="195"/>
                  </a:cubicBezTo>
                  <a:cubicBezTo>
                    <a:pt x="189" y="197"/>
                    <a:pt x="193" y="201"/>
                    <a:pt x="195" y="206"/>
                  </a:cubicBezTo>
                  <a:cubicBezTo>
                    <a:pt x="196" y="207"/>
                    <a:pt x="196" y="208"/>
                    <a:pt x="196" y="209"/>
                  </a:cubicBezTo>
                  <a:cubicBezTo>
                    <a:pt x="196" y="210"/>
                    <a:pt x="196" y="210"/>
                    <a:pt x="196" y="210"/>
                  </a:cubicBezTo>
                  <a:cubicBezTo>
                    <a:pt x="196" y="211"/>
                    <a:pt x="196" y="211"/>
                    <a:pt x="196" y="211"/>
                  </a:cubicBezTo>
                  <a:cubicBezTo>
                    <a:pt x="196" y="212"/>
                    <a:pt x="196" y="212"/>
                    <a:pt x="196" y="213"/>
                  </a:cubicBezTo>
                  <a:cubicBezTo>
                    <a:pt x="196" y="215"/>
                    <a:pt x="196" y="217"/>
                    <a:pt x="195" y="220"/>
                  </a:cubicBezTo>
                  <a:cubicBezTo>
                    <a:pt x="194" y="222"/>
                    <a:pt x="193" y="224"/>
                    <a:pt x="191" y="226"/>
                  </a:cubicBezTo>
                  <a:cubicBezTo>
                    <a:pt x="189" y="228"/>
                    <a:pt x="187" y="229"/>
                    <a:pt x="185" y="230"/>
                  </a:cubicBezTo>
                  <a:cubicBezTo>
                    <a:pt x="183" y="231"/>
                    <a:pt x="181" y="232"/>
                    <a:pt x="178" y="233"/>
                  </a:cubicBezTo>
                  <a:cubicBezTo>
                    <a:pt x="179" y="233"/>
                    <a:pt x="180" y="234"/>
                    <a:pt x="181" y="234"/>
                  </a:cubicBezTo>
                  <a:cubicBezTo>
                    <a:pt x="184" y="236"/>
                    <a:pt x="187" y="240"/>
                    <a:pt x="188" y="243"/>
                  </a:cubicBezTo>
                  <a:cubicBezTo>
                    <a:pt x="188" y="247"/>
                    <a:pt x="188" y="250"/>
                    <a:pt x="187" y="253"/>
                  </a:cubicBezTo>
                  <a:cubicBezTo>
                    <a:pt x="186" y="256"/>
                    <a:pt x="184" y="259"/>
                    <a:pt x="182" y="261"/>
                  </a:cubicBezTo>
                  <a:cubicBezTo>
                    <a:pt x="180" y="263"/>
                    <a:pt x="178" y="264"/>
                    <a:pt x="176" y="266"/>
                  </a:cubicBezTo>
                  <a:cubicBezTo>
                    <a:pt x="174" y="267"/>
                    <a:pt x="172" y="267"/>
                    <a:pt x="170" y="268"/>
                  </a:cubicBezTo>
                  <a:cubicBezTo>
                    <a:pt x="169" y="268"/>
                    <a:pt x="168" y="269"/>
                    <a:pt x="167" y="269"/>
                  </a:cubicBezTo>
                  <a:cubicBezTo>
                    <a:pt x="167" y="269"/>
                    <a:pt x="166" y="268"/>
                    <a:pt x="167" y="268"/>
                  </a:cubicBezTo>
                  <a:cubicBezTo>
                    <a:pt x="167" y="267"/>
                    <a:pt x="168" y="267"/>
                    <a:pt x="169" y="267"/>
                  </a:cubicBezTo>
                  <a:cubicBezTo>
                    <a:pt x="171" y="266"/>
                    <a:pt x="173" y="265"/>
                    <a:pt x="174" y="264"/>
                  </a:cubicBezTo>
                  <a:cubicBezTo>
                    <a:pt x="178" y="261"/>
                    <a:pt x="183" y="258"/>
                    <a:pt x="184" y="252"/>
                  </a:cubicBezTo>
                  <a:cubicBezTo>
                    <a:pt x="184" y="250"/>
                    <a:pt x="184" y="247"/>
                    <a:pt x="184" y="244"/>
                  </a:cubicBezTo>
                  <a:cubicBezTo>
                    <a:pt x="183" y="242"/>
                    <a:pt x="181" y="240"/>
                    <a:pt x="178" y="238"/>
                  </a:cubicBezTo>
                  <a:cubicBezTo>
                    <a:pt x="176" y="237"/>
                    <a:pt x="173" y="236"/>
                    <a:pt x="169" y="236"/>
                  </a:cubicBezTo>
                  <a:cubicBezTo>
                    <a:pt x="168" y="236"/>
                    <a:pt x="167" y="236"/>
                    <a:pt x="166" y="236"/>
                  </a:cubicBezTo>
                  <a:cubicBezTo>
                    <a:pt x="164" y="282"/>
                    <a:pt x="164" y="282"/>
                    <a:pt x="164" y="282"/>
                  </a:cubicBezTo>
                  <a:cubicBezTo>
                    <a:pt x="160" y="282"/>
                    <a:pt x="160" y="282"/>
                    <a:pt x="160" y="282"/>
                  </a:cubicBezTo>
                  <a:cubicBezTo>
                    <a:pt x="155" y="282"/>
                    <a:pt x="155" y="282"/>
                    <a:pt x="155" y="282"/>
                  </a:cubicBezTo>
                  <a:cubicBezTo>
                    <a:pt x="153" y="236"/>
                    <a:pt x="153" y="236"/>
                    <a:pt x="153" y="236"/>
                  </a:cubicBezTo>
                  <a:cubicBezTo>
                    <a:pt x="152" y="236"/>
                    <a:pt x="151" y="236"/>
                    <a:pt x="150" y="236"/>
                  </a:cubicBezTo>
                  <a:cubicBezTo>
                    <a:pt x="147" y="236"/>
                    <a:pt x="143" y="237"/>
                    <a:pt x="141" y="238"/>
                  </a:cubicBezTo>
                  <a:cubicBezTo>
                    <a:pt x="138" y="240"/>
                    <a:pt x="136" y="242"/>
                    <a:pt x="135" y="244"/>
                  </a:cubicBezTo>
                  <a:cubicBezTo>
                    <a:pt x="135" y="247"/>
                    <a:pt x="135" y="250"/>
                    <a:pt x="135" y="252"/>
                  </a:cubicBezTo>
                  <a:cubicBezTo>
                    <a:pt x="137" y="258"/>
                    <a:pt x="141" y="261"/>
                    <a:pt x="145" y="264"/>
                  </a:cubicBezTo>
                  <a:cubicBezTo>
                    <a:pt x="146" y="265"/>
                    <a:pt x="148" y="266"/>
                    <a:pt x="150" y="267"/>
                  </a:cubicBezTo>
                  <a:cubicBezTo>
                    <a:pt x="151" y="267"/>
                    <a:pt x="152" y="267"/>
                    <a:pt x="152" y="268"/>
                  </a:cubicBezTo>
                  <a:cubicBezTo>
                    <a:pt x="153" y="268"/>
                    <a:pt x="152" y="269"/>
                    <a:pt x="152" y="269"/>
                  </a:cubicBezTo>
                  <a:cubicBezTo>
                    <a:pt x="151" y="269"/>
                    <a:pt x="150" y="268"/>
                    <a:pt x="149" y="268"/>
                  </a:cubicBezTo>
                  <a:cubicBezTo>
                    <a:pt x="147" y="267"/>
                    <a:pt x="145" y="267"/>
                    <a:pt x="143" y="266"/>
                  </a:cubicBezTo>
                  <a:cubicBezTo>
                    <a:pt x="141" y="264"/>
                    <a:pt x="139" y="263"/>
                    <a:pt x="137" y="261"/>
                  </a:cubicBezTo>
                  <a:cubicBezTo>
                    <a:pt x="135" y="259"/>
                    <a:pt x="133" y="256"/>
                    <a:pt x="132" y="253"/>
                  </a:cubicBezTo>
                  <a:cubicBezTo>
                    <a:pt x="131" y="250"/>
                    <a:pt x="131" y="247"/>
                    <a:pt x="131" y="243"/>
                  </a:cubicBezTo>
                  <a:cubicBezTo>
                    <a:pt x="132" y="240"/>
                    <a:pt x="135" y="236"/>
                    <a:pt x="138" y="234"/>
                  </a:cubicBezTo>
                  <a:cubicBezTo>
                    <a:pt x="139" y="234"/>
                    <a:pt x="140" y="233"/>
                    <a:pt x="141" y="233"/>
                  </a:cubicBezTo>
                  <a:cubicBezTo>
                    <a:pt x="138" y="232"/>
                    <a:pt x="136" y="231"/>
                    <a:pt x="134" y="230"/>
                  </a:cubicBezTo>
                  <a:cubicBezTo>
                    <a:pt x="132" y="229"/>
                    <a:pt x="130" y="228"/>
                    <a:pt x="128" y="226"/>
                  </a:cubicBezTo>
                  <a:cubicBezTo>
                    <a:pt x="126" y="224"/>
                    <a:pt x="125" y="222"/>
                    <a:pt x="124" y="220"/>
                  </a:cubicBezTo>
                  <a:cubicBezTo>
                    <a:pt x="123" y="217"/>
                    <a:pt x="123" y="215"/>
                    <a:pt x="123" y="213"/>
                  </a:cubicBezTo>
                  <a:cubicBezTo>
                    <a:pt x="123" y="212"/>
                    <a:pt x="123" y="212"/>
                    <a:pt x="123" y="211"/>
                  </a:cubicBezTo>
                  <a:cubicBezTo>
                    <a:pt x="123" y="210"/>
                    <a:pt x="123" y="210"/>
                    <a:pt x="123" y="210"/>
                  </a:cubicBezTo>
                  <a:cubicBezTo>
                    <a:pt x="123" y="209"/>
                    <a:pt x="123" y="209"/>
                    <a:pt x="123" y="209"/>
                  </a:cubicBezTo>
                  <a:cubicBezTo>
                    <a:pt x="123" y="208"/>
                    <a:pt x="124" y="207"/>
                    <a:pt x="124" y="206"/>
                  </a:cubicBezTo>
                  <a:cubicBezTo>
                    <a:pt x="126" y="201"/>
                    <a:pt x="130" y="197"/>
                    <a:pt x="134" y="195"/>
                  </a:cubicBezTo>
                  <a:cubicBezTo>
                    <a:pt x="134" y="195"/>
                    <a:pt x="135" y="194"/>
                    <a:pt x="135" y="194"/>
                  </a:cubicBezTo>
                  <a:cubicBezTo>
                    <a:pt x="135" y="194"/>
                    <a:pt x="135" y="194"/>
                    <a:pt x="135" y="194"/>
                  </a:cubicBezTo>
                  <a:cubicBezTo>
                    <a:pt x="118" y="193"/>
                    <a:pt x="108" y="185"/>
                    <a:pt x="106" y="172"/>
                  </a:cubicBezTo>
                  <a:cubicBezTo>
                    <a:pt x="106" y="166"/>
                    <a:pt x="107" y="161"/>
                    <a:pt x="111" y="157"/>
                  </a:cubicBezTo>
                  <a:cubicBezTo>
                    <a:pt x="119" y="148"/>
                    <a:pt x="135" y="147"/>
                    <a:pt x="136" y="147"/>
                  </a:cubicBezTo>
                  <a:cubicBezTo>
                    <a:pt x="139" y="147"/>
                    <a:pt x="142" y="149"/>
                    <a:pt x="142" y="152"/>
                  </a:cubicBezTo>
                  <a:cubicBezTo>
                    <a:pt x="142" y="155"/>
                    <a:pt x="140" y="158"/>
                    <a:pt x="137" y="158"/>
                  </a:cubicBezTo>
                  <a:cubicBezTo>
                    <a:pt x="133" y="158"/>
                    <a:pt x="124" y="159"/>
                    <a:pt x="120" y="164"/>
                  </a:cubicBezTo>
                  <a:cubicBezTo>
                    <a:pt x="118" y="166"/>
                    <a:pt x="117" y="168"/>
                    <a:pt x="118" y="171"/>
                  </a:cubicBezTo>
                  <a:cubicBezTo>
                    <a:pt x="119" y="180"/>
                    <a:pt x="130" y="183"/>
                    <a:pt x="136" y="183"/>
                  </a:cubicBezTo>
                  <a:cubicBezTo>
                    <a:pt x="137" y="183"/>
                    <a:pt x="137" y="183"/>
                    <a:pt x="137" y="183"/>
                  </a:cubicBezTo>
                  <a:cubicBezTo>
                    <a:pt x="142" y="184"/>
                    <a:pt x="147" y="184"/>
                    <a:pt x="151" y="185"/>
                  </a:cubicBezTo>
                  <a:cubicBezTo>
                    <a:pt x="148" y="103"/>
                    <a:pt x="148" y="103"/>
                    <a:pt x="148" y="103"/>
                  </a:cubicBezTo>
                  <a:cubicBezTo>
                    <a:pt x="141" y="99"/>
                    <a:pt x="136" y="92"/>
                    <a:pt x="136" y="84"/>
                  </a:cubicBezTo>
                  <a:cubicBezTo>
                    <a:pt x="136" y="72"/>
                    <a:pt x="147" y="62"/>
                    <a:pt x="160" y="62"/>
                  </a:cubicBezTo>
                  <a:cubicBezTo>
                    <a:pt x="172" y="62"/>
                    <a:pt x="183" y="72"/>
                    <a:pt x="183" y="84"/>
                  </a:cubicBezTo>
                  <a:cubicBezTo>
                    <a:pt x="183" y="92"/>
                    <a:pt x="178" y="99"/>
                    <a:pt x="171" y="103"/>
                  </a:cubicBezTo>
                  <a:cubicBezTo>
                    <a:pt x="168" y="185"/>
                    <a:pt x="168" y="185"/>
                    <a:pt x="168" y="185"/>
                  </a:cubicBezTo>
                  <a:cubicBezTo>
                    <a:pt x="172" y="184"/>
                    <a:pt x="177" y="184"/>
                    <a:pt x="182" y="183"/>
                  </a:cubicBezTo>
                  <a:cubicBezTo>
                    <a:pt x="183" y="183"/>
                    <a:pt x="183" y="183"/>
                    <a:pt x="183" y="183"/>
                  </a:cubicBezTo>
                  <a:cubicBezTo>
                    <a:pt x="189" y="183"/>
                    <a:pt x="200" y="180"/>
                    <a:pt x="201" y="171"/>
                  </a:cubicBezTo>
                  <a:cubicBezTo>
                    <a:pt x="202" y="168"/>
                    <a:pt x="201" y="166"/>
                    <a:pt x="199" y="164"/>
                  </a:cubicBezTo>
                  <a:cubicBezTo>
                    <a:pt x="195" y="159"/>
                    <a:pt x="186" y="158"/>
                    <a:pt x="182" y="158"/>
                  </a:cubicBezTo>
                  <a:cubicBezTo>
                    <a:pt x="179" y="158"/>
                    <a:pt x="177" y="155"/>
                    <a:pt x="177" y="152"/>
                  </a:cubicBezTo>
                  <a:cubicBezTo>
                    <a:pt x="177" y="149"/>
                    <a:pt x="180" y="147"/>
                    <a:pt x="183" y="147"/>
                  </a:cubicBezTo>
                  <a:cubicBezTo>
                    <a:pt x="184" y="147"/>
                    <a:pt x="200" y="148"/>
                    <a:pt x="208" y="157"/>
                  </a:cubicBezTo>
                  <a:cubicBezTo>
                    <a:pt x="212" y="161"/>
                    <a:pt x="214" y="166"/>
                    <a:pt x="213" y="172"/>
                  </a:cubicBezTo>
                  <a:close/>
                  <a:moveTo>
                    <a:pt x="176" y="127"/>
                  </a:moveTo>
                  <a:cubicBezTo>
                    <a:pt x="176" y="127"/>
                    <a:pt x="169" y="122"/>
                    <a:pt x="176" y="119"/>
                  </a:cubicBezTo>
                  <a:cubicBezTo>
                    <a:pt x="176" y="119"/>
                    <a:pt x="186" y="120"/>
                    <a:pt x="197" y="98"/>
                  </a:cubicBezTo>
                  <a:cubicBezTo>
                    <a:pt x="197" y="98"/>
                    <a:pt x="197" y="98"/>
                    <a:pt x="197" y="98"/>
                  </a:cubicBezTo>
                  <a:cubicBezTo>
                    <a:pt x="198" y="96"/>
                    <a:pt x="200" y="94"/>
                    <a:pt x="202" y="92"/>
                  </a:cubicBezTo>
                  <a:cubicBezTo>
                    <a:pt x="204" y="89"/>
                    <a:pt x="208" y="87"/>
                    <a:pt x="211" y="85"/>
                  </a:cubicBezTo>
                  <a:cubicBezTo>
                    <a:pt x="216" y="83"/>
                    <a:pt x="221" y="82"/>
                    <a:pt x="226" y="83"/>
                  </a:cubicBezTo>
                  <a:cubicBezTo>
                    <a:pt x="226" y="83"/>
                    <a:pt x="227" y="84"/>
                    <a:pt x="228" y="84"/>
                  </a:cubicBezTo>
                  <a:cubicBezTo>
                    <a:pt x="230" y="85"/>
                    <a:pt x="233" y="86"/>
                    <a:pt x="235" y="87"/>
                  </a:cubicBezTo>
                  <a:cubicBezTo>
                    <a:pt x="238" y="90"/>
                    <a:pt x="241" y="93"/>
                    <a:pt x="244" y="96"/>
                  </a:cubicBezTo>
                  <a:cubicBezTo>
                    <a:pt x="248" y="100"/>
                    <a:pt x="251" y="105"/>
                    <a:pt x="254" y="110"/>
                  </a:cubicBezTo>
                  <a:cubicBezTo>
                    <a:pt x="254" y="110"/>
                    <a:pt x="262" y="124"/>
                    <a:pt x="293" y="129"/>
                  </a:cubicBezTo>
                  <a:cubicBezTo>
                    <a:pt x="293" y="129"/>
                    <a:pt x="234" y="159"/>
                    <a:pt x="176"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9" name="Right Arrow 98"/>
          <p:cNvSpPr/>
          <p:nvPr/>
        </p:nvSpPr>
        <p:spPr>
          <a:xfrm>
            <a:off x="8802480" y="3286027"/>
            <a:ext cx="517147" cy="521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00" name="Group 65"/>
          <p:cNvGrpSpPr>
            <a:grpSpLocks noChangeAspect="1"/>
          </p:cNvGrpSpPr>
          <p:nvPr/>
        </p:nvGrpSpPr>
        <p:grpSpPr bwMode="auto">
          <a:xfrm>
            <a:off x="3687125" y="3710089"/>
            <a:ext cx="516143" cy="561126"/>
            <a:chOff x="4023" y="2827"/>
            <a:chExt cx="742" cy="605"/>
          </a:xfrm>
          <a:solidFill>
            <a:schemeClr val="accent2"/>
          </a:solidFill>
          <a:effectLst>
            <a:outerShdw blurRad="25400" dist="12700" dir="5400000" algn="t" rotWithShape="0">
              <a:prstClr val="black">
                <a:alpha val="40000"/>
              </a:prstClr>
            </a:outerShdw>
          </a:effectLst>
        </p:grpSpPr>
        <p:sp>
          <p:nvSpPr>
            <p:cNvPr id="101" name="Oval 66"/>
            <p:cNvSpPr>
              <a:spLocks noChangeArrowheads="1"/>
            </p:cNvSpPr>
            <p:nvPr/>
          </p:nvSpPr>
          <p:spPr bwMode="auto">
            <a:xfrm>
              <a:off x="4077" y="2827"/>
              <a:ext cx="102" cy="10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Oval 67"/>
            <p:cNvSpPr>
              <a:spLocks noChangeArrowheads="1"/>
            </p:cNvSpPr>
            <p:nvPr/>
          </p:nvSpPr>
          <p:spPr bwMode="auto">
            <a:xfrm>
              <a:off x="4324" y="3090"/>
              <a:ext cx="70" cy="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68"/>
            <p:cNvSpPr>
              <a:spLocks/>
            </p:cNvSpPr>
            <p:nvPr/>
          </p:nvSpPr>
          <p:spPr bwMode="auto">
            <a:xfrm>
              <a:off x="4023" y="2944"/>
              <a:ext cx="742" cy="488"/>
            </a:xfrm>
            <a:custGeom>
              <a:avLst/>
              <a:gdLst>
                <a:gd name="T0" fmla="*/ 1202 w 1284"/>
                <a:gd name="T1" fmla="*/ 74 h 847"/>
                <a:gd name="T2" fmla="*/ 1169 w 1284"/>
                <a:gd name="T3" fmla="*/ 45 h 847"/>
                <a:gd name="T4" fmla="*/ 1165 w 1284"/>
                <a:gd name="T5" fmla="*/ 45 h 847"/>
                <a:gd name="T6" fmla="*/ 938 w 1284"/>
                <a:gd name="T7" fmla="*/ 45 h 847"/>
                <a:gd name="T8" fmla="*/ 883 w 1284"/>
                <a:gd name="T9" fmla="*/ 50 h 847"/>
                <a:gd name="T10" fmla="*/ 745 w 1284"/>
                <a:gd name="T11" fmla="*/ 340 h 847"/>
                <a:gd name="T12" fmla="*/ 656 w 1284"/>
                <a:gd name="T13" fmla="*/ 395 h 847"/>
                <a:gd name="T14" fmla="*/ 514 w 1284"/>
                <a:gd name="T15" fmla="*/ 395 h 847"/>
                <a:gd name="T16" fmla="*/ 409 w 1284"/>
                <a:gd name="T17" fmla="*/ 353 h 847"/>
                <a:gd name="T18" fmla="*/ 354 w 1284"/>
                <a:gd name="T19" fmla="*/ 37 h 847"/>
                <a:gd name="T20" fmla="*/ 317 w 1284"/>
                <a:gd name="T21" fmla="*/ 0 h 847"/>
                <a:gd name="T22" fmla="*/ 86 w 1284"/>
                <a:gd name="T23" fmla="*/ 0 h 847"/>
                <a:gd name="T24" fmla="*/ 22 w 1284"/>
                <a:gd name="T25" fmla="*/ 4 h 847"/>
                <a:gd name="T26" fmla="*/ 0 w 1284"/>
                <a:gd name="T27" fmla="*/ 358 h 847"/>
                <a:gd name="T28" fmla="*/ 76 w 1284"/>
                <a:gd name="T29" fmla="*/ 358 h 847"/>
                <a:gd name="T30" fmla="*/ 86 w 1284"/>
                <a:gd name="T31" fmla="*/ 90 h 847"/>
                <a:gd name="T32" fmla="*/ 86 w 1284"/>
                <a:gd name="T33" fmla="*/ 796 h 847"/>
                <a:gd name="T34" fmla="*/ 174 w 1284"/>
                <a:gd name="T35" fmla="*/ 796 h 847"/>
                <a:gd name="T36" fmla="*/ 188 w 1284"/>
                <a:gd name="T37" fmla="*/ 439 h 847"/>
                <a:gd name="T38" fmla="*/ 232 w 1284"/>
                <a:gd name="T39" fmla="*/ 847 h 847"/>
                <a:gd name="T40" fmla="*/ 275 w 1284"/>
                <a:gd name="T41" fmla="*/ 439 h 847"/>
                <a:gd name="T42" fmla="*/ 287 w 1284"/>
                <a:gd name="T43" fmla="*/ 90 h 847"/>
                <a:gd name="T44" fmla="*/ 349 w 1284"/>
                <a:gd name="T45" fmla="*/ 386 h 847"/>
                <a:gd name="T46" fmla="*/ 502 w 1284"/>
                <a:gd name="T47" fmla="*/ 459 h 847"/>
                <a:gd name="T48" fmla="*/ 502 w 1284"/>
                <a:gd name="T49" fmla="*/ 626 h 847"/>
                <a:gd name="T50" fmla="*/ 536 w 1284"/>
                <a:gd name="T51" fmla="*/ 847 h 847"/>
                <a:gd name="T52" fmla="*/ 570 w 1284"/>
                <a:gd name="T53" fmla="*/ 626 h 847"/>
                <a:gd name="T54" fmla="*/ 594 w 1284"/>
                <a:gd name="T55" fmla="*/ 804 h 847"/>
                <a:gd name="T56" fmla="*/ 662 w 1284"/>
                <a:gd name="T57" fmla="*/ 804 h 847"/>
                <a:gd name="T58" fmla="*/ 662 w 1284"/>
                <a:gd name="T59" fmla="*/ 501 h 847"/>
                <a:gd name="T60" fmla="*/ 799 w 1284"/>
                <a:gd name="T61" fmla="*/ 392 h 847"/>
                <a:gd name="T62" fmla="*/ 816 w 1284"/>
                <a:gd name="T63" fmla="*/ 372 h 847"/>
                <a:gd name="T64" fmla="*/ 938 w 1284"/>
                <a:gd name="T65" fmla="*/ 130 h 847"/>
                <a:gd name="T66" fmla="*/ 820 w 1284"/>
                <a:gd name="T67" fmla="*/ 567 h 847"/>
                <a:gd name="T68" fmla="*/ 938 w 1284"/>
                <a:gd name="T69" fmla="*/ 796 h 847"/>
                <a:gd name="T70" fmla="*/ 1024 w 1284"/>
                <a:gd name="T71" fmla="*/ 796 h 847"/>
                <a:gd name="T72" fmla="*/ 1040 w 1284"/>
                <a:gd name="T73" fmla="*/ 567 h 847"/>
                <a:gd name="T74" fmla="*/ 1084 w 1284"/>
                <a:gd name="T75" fmla="*/ 847 h 847"/>
                <a:gd name="T76" fmla="*/ 1127 w 1284"/>
                <a:gd name="T77" fmla="*/ 567 h 847"/>
                <a:gd name="T78" fmla="*/ 1127 w 1284"/>
                <a:gd name="T79" fmla="*/ 145 h 847"/>
                <a:gd name="T80" fmla="*/ 1136 w 1284"/>
                <a:gd name="T81" fmla="*/ 130 h 847"/>
                <a:gd name="T82" fmla="*/ 1252 w 1284"/>
                <a:gd name="T83" fmla="*/ 391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4" h="847">
                  <a:moveTo>
                    <a:pt x="1278" y="343"/>
                  </a:moveTo>
                  <a:cubicBezTo>
                    <a:pt x="1202" y="74"/>
                    <a:pt x="1202" y="74"/>
                    <a:pt x="1202" y="74"/>
                  </a:cubicBezTo>
                  <a:cubicBezTo>
                    <a:pt x="1197" y="58"/>
                    <a:pt x="1185" y="48"/>
                    <a:pt x="1170" y="46"/>
                  </a:cubicBezTo>
                  <a:cubicBezTo>
                    <a:pt x="1170" y="45"/>
                    <a:pt x="1169" y="45"/>
                    <a:pt x="1169" y="45"/>
                  </a:cubicBezTo>
                  <a:cubicBezTo>
                    <a:pt x="1168" y="45"/>
                    <a:pt x="1166" y="45"/>
                    <a:pt x="1165" y="45"/>
                  </a:cubicBezTo>
                  <a:cubicBezTo>
                    <a:pt x="1165" y="45"/>
                    <a:pt x="1165" y="45"/>
                    <a:pt x="1165" y="45"/>
                  </a:cubicBezTo>
                  <a:cubicBezTo>
                    <a:pt x="1127" y="45"/>
                    <a:pt x="1127" y="45"/>
                    <a:pt x="1127" y="45"/>
                  </a:cubicBezTo>
                  <a:cubicBezTo>
                    <a:pt x="938" y="45"/>
                    <a:pt x="938" y="45"/>
                    <a:pt x="938" y="45"/>
                  </a:cubicBezTo>
                  <a:cubicBezTo>
                    <a:pt x="899" y="45"/>
                    <a:pt x="899" y="45"/>
                    <a:pt x="899" y="45"/>
                  </a:cubicBezTo>
                  <a:cubicBezTo>
                    <a:pt x="892" y="45"/>
                    <a:pt x="887" y="47"/>
                    <a:pt x="883" y="50"/>
                  </a:cubicBezTo>
                  <a:cubicBezTo>
                    <a:pt x="875" y="55"/>
                    <a:pt x="868" y="61"/>
                    <a:pt x="864" y="70"/>
                  </a:cubicBezTo>
                  <a:cubicBezTo>
                    <a:pt x="745" y="340"/>
                    <a:pt x="745" y="340"/>
                    <a:pt x="745" y="340"/>
                  </a:cubicBezTo>
                  <a:cubicBezTo>
                    <a:pt x="743" y="344"/>
                    <a:pt x="741" y="349"/>
                    <a:pt x="741" y="354"/>
                  </a:cubicBezTo>
                  <a:cubicBezTo>
                    <a:pt x="656" y="395"/>
                    <a:pt x="656" y="395"/>
                    <a:pt x="656" y="395"/>
                  </a:cubicBezTo>
                  <a:cubicBezTo>
                    <a:pt x="623" y="395"/>
                    <a:pt x="623" y="395"/>
                    <a:pt x="623" y="395"/>
                  </a:cubicBezTo>
                  <a:cubicBezTo>
                    <a:pt x="514" y="395"/>
                    <a:pt x="514" y="395"/>
                    <a:pt x="514" y="395"/>
                  </a:cubicBezTo>
                  <a:cubicBezTo>
                    <a:pt x="504" y="395"/>
                    <a:pt x="504" y="395"/>
                    <a:pt x="504" y="395"/>
                  </a:cubicBezTo>
                  <a:cubicBezTo>
                    <a:pt x="409" y="353"/>
                    <a:pt x="409" y="353"/>
                    <a:pt x="409" y="353"/>
                  </a:cubicBezTo>
                  <a:cubicBezTo>
                    <a:pt x="409" y="350"/>
                    <a:pt x="409" y="348"/>
                    <a:pt x="409" y="346"/>
                  </a:cubicBezTo>
                  <a:cubicBezTo>
                    <a:pt x="354" y="37"/>
                    <a:pt x="354" y="37"/>
                    <a:pt x="354" y="37"/>
                  </a:cubicBezTo>
                  <a:cubicBezTo>
                    <a:pt x="352" y="24"/>
                    <a:pt x="345" y="14"/>
                    <a:pt x="335" y="7"/>
                  </a:cubicBezTo>
                  <a:cubicBezTo>
                    <a:pt x="331" y="3"/>
                    <a:pt x="324" y="0"/>
                    <a:pt x="317" y="0"/>
                  </a:cubicBezTo>
                  <a:cubicBezTo>
                    <a:pt x="275" y="0"/>
                    <a:pt x="275" y="0"/>
                    <a:pt x="275" y="0"/>
                  </a:cubicBezTo>
                  <a:cubicBezTo>
                    <a:pt x="86" y="0"/>
                    <a:pt x="86" y="0"/>
                    <a:pt x="86" y="0"/>
                  </a:cubicBezTo>
                  <a:cubicBezTo>
                    <a:pt x="37" y="0"/>
                    <a:pt x="37" y="0"/>
                    <a:pt x="37" y="0"/>
                  </a:cubicBezTo>
                  <a:cubicBezTo>
                    <a:pt x="31" y="0"/>
                    <a:pt x="26" y="2"/>
                    <a:pt x="22" y="4"/>
                  </a:cubicBezTo>
                  <a:cubicBezTo>
                    <a:pt x="9" y="11"/>
                    <a:pt x="0" y="26"/>
                    <a:pt x="0" y="44"/>
                  </a:cubicBezTo>
                  <a:cubicBezTo>
                    <a:pt x="0" y="358"/>
                    <a:pt x="0" y="358"/>
                    <a:pt x="0" y="358"/>
                  </a:cubicBezTo>
                  <a:cubicBezTo>
                    <a:pt x="0" y="382"/>
                    <a:pt x="17" y="402"/>
                    <a:pt x="38" y="402"/>
                  </a:cubicBezTo>
                  <a:cubicBezTo>
                    <a:pt x="59" y="402"/>
                    <a:pt x="76" y="382"/>
                    <a:pt x="76" y="358"/>
                  </a:cubicBezTo>
                  <a:cubicBezTo>
                    <a:pt x="76" y="90"/>
                    <a:pt x="76" y="90"/>
                    <a:pt x="76" y="90"/>
                  </a:cubicBezTo>
                  <a:cubicBezTo>
                    <a:pt x="86" y="90"/>
                    <a:pt x="86" y="90"/>
                    <a:pt x="86" y="90"/>
                  </a:cubicBezTo>
                  <a:cubicBezTo>
                    <a:pt x="86" y="439"/>
                    <a:pt x="86" y="439"/>
                    <a:pt x="86" y="439"/>
                  </a:cubicBezTo>
                  <a:cubicBezTo>
                    <a:pt x="86" y="796"/>
                    <a:pt x="86" y="796"/>
                    <a:pt x="86" y="796"/>
                  </a:cubicBezTo>
                  <a:cubicBezTo>
                    <a:pt x="86" y="824"/>
                    <a:pt x="106" y="847"/>
                    <a:pt x="130" y="847"/>
                  </a:cubicBezTo>
                  <a:cubicBezTo>
                    <a:pt x="154" y="847"/>
                    <a:pt x="174" y="824"/>
                    <a:pt x="174" y="796"/>
                  </a:cubicBezTo>
                  <a:cubicBezTo>
                    <a:pt x="174" y="439"/>
                    <a:pt x="174" y="439"/>
                    <a:pt x="174" y="439"/>
                  </a:cubicBezTo>
                  <a:cubicBezTo>
                    <a:pt x="188" y="439"/>
                    <a:pt x="188" y="439"/>
                    <a:pt x="188" y="439"/>
                  </a:cubicBezTo>
                  <a:cubicBezTo>
                    <a:pt x="188" y="796"/>
                    <a:pt x="188" y="796"/>
                    <a:pt x="188" y="796"/>
                  </a:cubicBezTo>
                  <a:cubicBezTo>
                    <a:pt x="188" y="824"/>
                    <a:pt x="208" y="847"/>
                    <a:pt x="232" y="847"/>
                  </a:cubicBezTo>
                  <a:cubicBezTo>
                    <a:pt x="256" y="847"/>
                    <a:pt x="275" y="824"/>
                    <a:pt x="275" y="796"/>
                  </a:cubicBezTo>
                  <a:cubicBezTo>
                    <a:pt x="275" y="439"/>
                    <a:pt x="275" y="439"/>
                    <a:pt x="275" y="439"/>
                  </a:cubicBezTo>
                  <a:cubicBezTo>
                    <a:pt x="275" y="90"/>
                    <a:pt x="275" y="90"/>
                    <a:pt x="275" y="90"/>
                  </a:cubicBezTo>
                  <a:cubicBezTo>
                    <a:pt x="287" y="90"/>
                    <a:pt x="287" y="90"/>
                    <a:pt x="287" y="90"/>
                  </a:cubicBezTo>
                  <a:cubicBezTo>
                    <a:pt x="334" y="359"/>
                    <a:pt x="334" y="359"/>
                    <a:pt x="334" y="359"/>
                  </a:cubicBezTo>
                  <a:cubicBezTo>
                    <a:pt x="336" y="370"/>
                    <a:pt x="342" y="380"/>
                    <a:pt x="349" y="386"/>
                  </a:cubicBezTo>
                  <a:cubicBezTo>
                    <a:pt x="351" y="390"/>
                    <a:pt x="354" y="393"/>
                    <a:pt x="358" y="394"/>
                  </a:cubicBezTo>
                  <a:cubicBezTo>
                    <a:pt x="502" y="459"/>
                    <a:pt x="502" y="459"/>
                    <a:pt x="502" y="459"/>
                  </a:cubicBezTo>
                  <a:cubicBezTo>
                    <a:pt x="502" y="501"/>
                    <a:pt x="502" y="501"/>
                    <a:pt x="502" y="501"/>
                  </a:cubicBezTo>
                  <a:cubicBezTo>
                    <a:pt x="502" y="626"/>
                    <a:pt x="502" y="626"/>
                    <a:pt x="502" y="626"/>
                  </a:cubicBezTo>
                  <a:cubicBezTo>
                    <a:pt x="502" y="804"/>
                    <a:pt x="502" y="804"/>
                    <a:pt x="502" y="804"/>
                  </a:cubicBezTo>
                  <a:cubicBezTo>
                    <a:pt x="502" y="828"/>
                    <a:pt x="517" y="847"/>
                    <a:pt x="536" y="847"/>
                  </a:cubicBezTo>
                  <a:cubicBezTo>
                    <a:pt x="554" y="847"/>
                    <a:pt x="570" y="828"/>
                    <a:pt x="570" y="804"/>
                  </a:cubicBezTo>
                  <a:cubicBezTo>
                    <a:pt x="570" y="626"/>
                    <a:pt x="570" y="626"/>
                    <a:pt x="570" y="626"/>
                  </a:cubicBezTo>
                  <a:cubicBezTo>
                    <a:pt x="594" y="626"/>
                    <a:pt x="594" y="626"/>
                    <a:pt x="594" y="626"/>
                  </a:cubicBezTo>
                  <a:cubicBezTo>
                    <a:pt x="594" y="804"/>
                    <a:pt x="594" y="804"/>
                    <a:pt x="594" y="804"/>
                  </a:cubicBezTo>
                  <a:cubicBezTo>
                    <a:pt x="594" y="828"/>
                    <a:pt x="609" y="847"/>
                    <a:pt x="628" y="847"/>
                  </a:cubicBezTo>
                  <a:cubicBezTo>
                    <a:pt x="647" y="847"/>
                    <a:pt x="662" y="828"/>
                    <a:pt x="662" y="804"/>
                  </a:cubicBezTo>
                  <a:cubicBezTo>
                    <a:pt x="662" y="626"/>
                    <a:pt x="662" y="626"/>
                    <a:pt x="662" y="626"/>
                  </a:cubicBezTo>
                  <a:cubicBezTo>
                    <a:pt x="662" y="501"/>
                    <a:pt x="662" y="501"/>
                    <a:pt x="662" y="501"/>
                  </a:cubicBezTo>
                  <a:cubicBezTo>
                    <a:pt x="662" y="458"/>
                    <a:pt x="662" y="458"/>
                    <a:pt x="662" y="458"/>
                  </a:cubicBezTo>
                  <a:cubicBezTo>
                    <a:pt x="799" y="392"/>
                    <a:pt x="799" y="392"/>
                    <a:pt x="799" y="392"/>
                  </a:cubicBezTo>
                  <a:cubicBezTo>
                    <a:pt x="802" y="390"/>
                    <a:pt x="804" y="388"/>
                    <a:pt x="806" y="385"/>
                  </a:cubicBezTo>
                  <a:cubicBezTo>
                    <a:pt x="810" y="381"/>
                    <a:pt x="814" y="377"/>
                    <a:pt x="816" y="372"/>
                  </a:cubicBezTo>
                  <a:cubicBezTo>
                    <a:pt x="923" y="130"/>
                    <a:pt x="923" y="130"/>
                    <a:pt x="923" y="130"/>
                  </a:cubicBezTo>
                  <a:cubicBezTo>
                    <a:pt x="938" y="130"/>
                    <a:pt x="938" y="130"/>
                    <a:pt x="938" y="130"/>
                  </a:cubicBezTo>
                  <a:cubicBezTo>
                    <a:pt x="938" y="145"/>
                    <a:pt x="938" y="145"/>
                    <a:pt x="938" y="145"/>
                  </a:cubicBezTo>
                  <a:cubicBezTo>
                    <a:pt x="820" y="567"/>
                    <a:pt x="820" y="567"/>
                    <a:pt x="820" y="567"/>
                  </a:cubicBezTo>
                  <a:cubicBezTo>
                    <a:pt x="938" y="567"/>
                    <a:pt x="938" y="567"/>
                    <a:pt x="938" y="567"/>
                  </a:cubicBezTo>
                  <a:cubicBezTo>
                    <a:pt x="938" y="796"/>
                    <a:pt x="938" y="796"/>
                    <a:pt x="938" y="796"/>
                  </a:cubicBezTo>
                  <a:cubicBezTo>
                    <a:pt x="938" y="824"/>
                    <a:pt x="957" y="847"/>
                    <a:pt x="981" y="847"/>
                  </a:cubicBezTo>
                  <a:cubicBezTo>
                    <a:pt x="1005" y="847"/>
                    <a:pt x="1024" y="824"/>
                    <a:pt x="1024" y="796"/>
                  </a:cubicBezTo>
                  <a:cubicBezTo>
                    <a:pt x="1024" y="567"/>
                    <a:pt x="1024" y="567"/>
                    <a:pt x="1024" y="567"/>
                  </a:cubicBezTo>
                  <a:cubicBezTo>
                    <a:pt x="1040" y="567"/>
                    <a:pt x="1040" y="567"/>
                    <a:pt x="1040" y="567"/>
                  </a:cubicBezTo>
                  <a:cubicBezTo>
                    <a:pt x="1040" y="796"/>
                    <a:pt x="1040" y="796"/>
                    <a:pt x="1040" y="796"/>
                  </a:cubicBezTo>
                  <a:cubicBezTo>
                    <a:pt x="1040" y="824"/>
                    <a:pt x="1060" y="847"/>
                    <a:pt x="1084" y="847"/>
                  </a:cubicBezTo>
                  <a:cubicBezTo>
                    <a:pt x="1107" y="847"/>
                    <a:pt x="1127" y="824"/>
                    <a:pt x="1127" y="796"/>
                  </a:cubicBezTo>
                  <a:cubicBezTo>
                    <a:pt x="1127" y="567"/>
                    <a:pt x="1127" y="567"/>
                    <a:pt x="1127" y="567"/>
                  </a:cubicBezTo>
                  <a:cubicBezTo>
                    <a:pt x="1244" y="567"/>
                    <a:pt x="1244" y="567"/>
                    <a:pt x="1244" y="567"/>
                  </a:cubicBezTo>
                  <a:cubicBezTo>
                    <a:pt x="1127" y="145"/>
                    <a:pt x="1127" y="145"/>
                    <a:pt x="1127" y="145"/>
                  </a:cubicBezTo>
                  <a:cubicBezTo>
                    <a:pt x="1127" y="130"/>
                    <a:pt x="1127" y="130"/>
                    <a:pt x="1127" y="130"/>
                  </a:cubicBezTo>
                  <a:cubicBezTo>
                    <a:pt x="1136" y="130"/>
                    <a:pt x="1136" y="130"/>
                    <a:pt x="1136" y="130"/>
                  </a:cubicBezTo>
                  <a:cubicBezTo>
                    <a:pt x="1203" y="364"/>
                    <a:pt x="1203" y="364"/>
                    <a:pt x="1203" y="364"/>
                  </a:cubicBezTo>
                  <a:cubicBezTo>
                    <a:pt x="1209" y="385"/>
                    <a:pt x="1231" y="397"/>
                    <a:pt x="1252" y="391"/>
                  </a:cubicBezTo>
                  <a:cubicBezTo>
                    <a:pt x="1272" y="385"/>
                    <a:pt x="1284" y="363"/>
                    <a:pt x="1278" y="34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Oval 69"/>
            <p:cNvSpPr>
              <a:spLocks noChangeArrowheads="1"/>
            </p:cNvSpPr>
            <p:nvPr/>
          </p:nvSpPr>
          <p:spPr bwMode="auto">
            <a:xfrm>
              <a:off x="4568" y="2851"/>
              <a:ext cx="103" cy="10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105" name="Picture 104"/>
          <p:cNvPicPr>
            <a:picLocks noChangeAspect="1"/>
          </p:cNvPicPr>
          <p:nvPr/>
        </p:nvPicPr>
        <p:blipFill>
          <a:blip r:embed="rId3" cstate="print">
            <a:extLst>
              <a:ext uri="{BEBA8EAE-BF5A-486C-A8C5-ECC9F3942E4B}">
                <a14:imgProps xmlns:a14="http://schemas.microsoft.com/office/drawing/2010/main">
                  <a14:imgLayer r:embed="rId4">
                    <a14:imgEffect>
                      <a14:sharpenSoften amount="74000"/>
                    </a14:imgEffect>
                    <a14:imgEffect>
                      <a14:brightnessContrast bright="2000" contrast="-3000"/>
                    </a14:imgEffect>
                  </a14:imgLayer>
                </a14:imgProps>
              </a:ext>
              <a:ext uri="{28A0092B-C50C-407E-A947-70E740481C1C}">
                <a14:useLocalDpi xmlns:a14="http://schemas.microsoft.com/office/drawing/2010/main" val="0"/>
              </a:ext>
            </a:extLst>
          </a:blip>
          <a:stretch>
            <a:fillRect/>
          </a:stretch>
        </p:blipFill>
        <p:spPr>
          <a:xfrm>
            <a:off x="7850898" y="2693627"/>
            <a:ext cx="598405" cy="579239"/>
          </a:xfrm>
          <a:prstGeom prst="rect">
            <a:avLst/>
          </a:prstGeom>
        </p:spPr>
      </p:pic>
      <p:sp>
        <p:nvSpPr>
          <p:cNvPr id="106" name="Heart 105"/>
          <p:cNvSpPr/>
          <p:nvPr/>
        </p:nvSpPr>
        <p:spPr>
          <a:xfrm>
            <a:off x="4394973" y="3460801"/>
            <a:ext cx="406795" cy="400641"/>
          </a:xfrm>
          <a:prstGeom prst="hear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269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01" y="317501"/>
            <a:ext cx="8097521" cy="641201"/>
          </a:xfrm>
        </p:spPr>
        <p:txBody>
          <a:bodyPr/>
          <a:lstStyle/>
          <a:p>
            <a:r>
              <a:rPr lang="en-US" dirty="0"/>
              <a:t>Creating AN INDIVIDUALIZED AND OPTIMAL </a:t>
            </a:r>
            <a:r>
              <a:rPr lang="en-US" dirty="0">
                <a:solidFill>
                  <a:srgbClr val="C00000"/>
                </a:solidFill>
              </a:rPr>
              <a:t>patient journey </a:t>
            </a:r>
            <a:r>
              <a:rPr lang="en-US" dirty="0"/>
              <a:t>for best in class </a:t>
            </a:r>
            <a:r>
              <a:rPr lang="en-US" dirty="0">
                <a:solidFill>
                  <a:srgbClr val="C00000"/>
                </a:solidFill>
              </a:rPr>
              <a:t>outcomes</a:t>
            </a:r>
            <a:endParaRPr lang="en-US" dirty="0">
              <a:solidFill>
                <a:srgbClr val="FF0000"/>
              </a:solidFill>
            </a:endParaRPr>
          </a:p>
        </p:txBody>
      </p:sp>
      <p:sp>
        <p:nvSpPr>
          <p:cNvPr id="5" name="Parallelogram 4"/>
          <p:cNvSpPr/>
          <p:nvPr/>
        </p:nvSpPr>
        <p:spPr>
          <a:xfrm>
            <a:off x="5159902" y="4009578"/>
            <a:ext cx="5705880" cy="2086423"/>
          </a:xfrm>
          <a:prstGeom prst="parallelogram">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468"/>
              </a:solidFill>
              <a:effectLst/>
              <a:uLnTx/>
              <a:uFillTx/>
              <a:latin typeface="Calibri Light"/>
              <a:ea typeface="+mn-ea"/>
              <a:cs typeface="+mn-cs"/>
            </a:endParaRPr>
          </a:p>
        </p:txBody>
      </p:sp>
      <p:sp>
        <p:nvSpPr>
          <p:cNvPr id="6" name="Parallelogram 5"/>
          <p:cNvSpPr/>
          <p:nvPr/>
        </p:nvSpPr>
        <p:spPr>
          <a:xfrm>
            <a:off x="5969001" y="1587502"/>
            <a:ext cx="5261737" cy="2259099"/>
          </a:xfrm>
          <a:prstGeom prst="parallelogram">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468"/>
              </a:solidFill>
              <a:effectLst/>
              <a:uLnTx/>
              <a:uFillTx/>
              <a:latin typeface="Calibri Light"/>
              <a:ea typeface="+mn-ea"/>
              <a:cs typeface="+mn-cs"/>
            </a:endParaRPr>
          </a:p>
        </p:txBody>
      </p:sp>
      <p:graphicFrame>
        <p:nvGraphicFramePr>
          <p:cNvPr id="7" name="Content Placeholder 4"/>
          <p:cNvGraphicFramePr>
            <a:graphicFrameLocks noGrp="1"/>
          </p:cNvGraphicFramePr>
          <p:nvPr>
            <p:ph sz="half" idx="4294967295"/>
          </p:nvPr>
        </p:nvGraphicFramePr>
        <p:xfrm>
          <a:off x="1477138" y="2543567"/>
          <a:ext cx="8293365" cy="2599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413000" y="4242242"/>
            <a:ext cx="2803877" cy="646331"/>
          </a:xfrm>
          <a:prstGeom prst="rect">
            <a:avLst/>
          </a:prstGeom>
          <a:noFill/>
        </p:spPr>
        <p:txBody>
          <a:bodyPr wrap="square" rtlCol="0">
            <a:spAutoFit/>
          </a:bodyPr>
          <a:lstStyle/>
          <a:p>
            <a:pPr marL="0" marR="0" lvl="0" indent="0" algn="ctr" defTabSz="4571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468"/>
                </a:solidFill>
                <a:effectLst/>
                <a:uLnTx/>
                <a:uFillTx/>
                <a:latin typeface="Tw Cen MT Condensed"/>
                <a:ea typeface="+mn-ea"/>
                <a:cs typeface="+mn-cs"/>
              </a:rPr>
              <a:t>Expedited through eSign &amp; Real Time Benefit Checks</a:t>
            </a:r>
          </a:p>
        </p:txBody>
      </p:sp>
      <p:sp>
        <p:nvSpPr>
          <p:cNvPr id="9" name="TextBox 8"/>
          <p:cNvSpPr txBox="1"/>
          <p:nvPr/>
        </p:nvSpPr>
        <p:spPr>
          <a:xfrm>
            <a:off x="5207000" y="4196076"/>
            <a:ext cx="1483990" cy="646331"/>
          </a:xfrm>
          <a:prstGeom prst="rect">
            <a:avLst/>
          </a:prstGeom>
          <a:noFill/>
        </p:spPr>
        <p:txBody>
          <a:bodyPr wrap="square" rtlCol="0">
            <a:spAutoFit/>
          </a:bodyPr>
          <a:lstStyle/>
          <a:p>
            <a:pPr marL="0" marR="0" lvl="0" indent="0" algn="ctr" defTabSz="4571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468"/>
                </a:solidFill>
                <a:effectLst/>
                <a:uLnTx/>
                <a:uFillTx/>
                <a:latin typeface="Tw Cen MT Condensed"/>
                <a:ea typeface="+mn-ea"/>
                <a:cs typeface="+mn-cs"/>
              </a:rPr>
              <a:t>ePA and </a:t>
            </a:r>
            <a:br>
              <a:rPr kumimoji="0" lang="en-US" sz="1800" b="0" i="0" u="none" strike="noStrike" kern="1200" cap="none" spc="0" normalizeH="0" baseline="0" noProof="0" dirty="0">
                <a:ln>
                  <a:noFill/>
                </a:ln>
                <a:solidFill>
                  <a:srgbClr val="003468"/>
                </a:solidFill>
                <a:effectLst/>
                <a:uLnTx/>
                <a:uFillTx/>
                <a:latin typeface="Tw Cen MT Condensed"/>
                <a:ea typeface="+mn-ea"/>
                <a:cs typeface="+mn-cs"/>
              </a:rPr>
            </a:br>
            <a:r>
              <a:rPr kumimoji="0" lang="en-US" sz="1800" b="0" i="0" u="none" strike="noStrike" kern="1200" cap="none" spc="0" normalizeH="0" baseline="0" noProof="0" dirty="0">
                <a:ln>
                  <a:noFill/>
                </a:ln>
                <a:solidFill>
                  <a:srgbClr val="003468"/>
                </a:solidFill>
                <a:effectLst/>
                <a:uLnTx/>
                <a:uFillTx/>
                <a:latin typeface="Tw Cen MT Condensed"/>
                <a:ea typeface="+mn-ea"/>
                <a:cs typeface="+mn-cs"/>
              </a:rPr>
              <a:t>Appeal Tools</a:t>
            </a:r>
          </a:p>
        </p:txBody>
      </p:sp>
      <p:sp>
        <p:nvSpPr>
          <p:cNvPr id="10" name="Right Bracket 9"/>
          <p:cNvSpPr/>
          <p:nvPr/>
        </p:nvSpPr>
        <p:spPr>
          <a:xfrm rot="5400000">
            <a:off x="3736337" y="3228338"/>
            <a:ext cx="84667" cy="1967658"/>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468"/>
              </a:solidFill>
              <a:effectLst/>
              <a:uLnTx/>
              <a:uFillTx/>
              <a:latin typeface="Calibri Light"/>
              <a:ea typeface="+mn-ea"/>
              <a:cs typeface="+mn-cs"/>
            </a:endParaRPr>
          </a:p>
        </p:txBody>
      </p:sp>
      <p:sp>
        <p:nvSpPr>
          <p:cNvPr id="11" name="Right Bracket 10"/>
          <p:cNvSpPr/>
          <p:nvPr/>
        </p:nvSpPr>
        <p:spPr>
          <a:xfrm rot="5400000">
            <a:off x="5812210" y="3810743"/>
            <a:ext cx="156047" cy="731467"/>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4571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468"/>
              </a:solidFill>
              <a:effectLst/>
              <a:uLnTx/>
              <a:uFillTx/>
              <a:latin typeface="Calibri Light"/>
              <a:ea typeface="+mn-ea"/>
              <a:cs typeface="+mn-cs"/>
            </a:endParaRPr>
          </a:p>
        </p:txBody>
      </p:sp>
      <p:graphicFrame>
        <p:nvGraphicFramePr>
          <p:cNvPr id="17" name="Diagram 16"/>
          <p:cNvGraphicFramePr/>
          <p:nvPr/>
        </p:nvGraphicFramePr>
        <p:xfrm>
          <a:off x="5091571" y="4688322"/>
          <a:ext cx="5842541" cy="17940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 18"/>
          <p:cNvGraphicFramePr/>
          <p:nvPr/>
        </p:nvGraphicFramePr>
        <p:xfrm>
          <a:off x="4598196" y="1114468"/>
          <a:ext cx="3146942" cy="190213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1" name="Diagram 20"/>
          <p:cNvGraphicFramePr/>
          <p:nvPr/>
        </p:nvGraphicFramePr>
        <p:xfrm>
          <a:off x="8893217" y="1088324"/>
          <a:ext cx="3538928" cy="189256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Rounded Rectangle 1"/>
          <p:cNvSpPr/>
          <p:nvPr/>
        </p:nvSpPr>
        <p:spPr>
          <a:xfrm>
            <a:off x="50665" y="3568411"/>
            <a:ext cx="1290403" cy="491443"/>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76194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panose="020B0604020202020204"/>
                <a:ea typeface="+mn-ea"/>
                <a:cs typeface="+mn-cs"/>
              </a:rPr>
              <a:t>Physician Fax/</a:t>
            </a:r>
            <a:r>
              <a:rPr kumimoji="0" lang="en-US" sz="1500" b="0" i="0" u="none" strike="noStrike" kern="1200" cap="none" spc="0" normalizeH="0" baseline="0" noProof="0" dirty="0" err="1">
                <a:ln>
                  <a:noFill/>
                </a:ln>
                <a:solidFill>
                  <a:prstClr val="white"/>
                </a:solidFill>
                <a:effectLst/>
                <a:uLnTx/>
                <a:uFillTx/>
                <a:latin typeface="Arial" panose="020B0604020202020204"/>
                <a:ea typeface="+mn-ea"/>
                <a:cs typeface="+mn-cs"/>
              </a:rPr>
              <a:t>eEnroll</a:t>
            </a:r>
            <a:endParaRPr kumimoji="0" lang="en-US" sz="15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24" name="Group 23"/>
          <p:cNvGrpSpPr>
            <a:grpSpLocks noChangeAspect="1"/>
          </p:cNvGrpSpPr>
          <p:nvPr/>
        </p:nvGrpSpPr>
        <p:grpSpPr>
          <a:xfrm>
            <a:off x="10111980" y="3367254"/>
            <a:ext cx="982688" cy="982688"/>
            <a:chOff x="23590249" y="-568325"/>
            <a:chExt cx="4191000" cy="4192588"/>
          </a:xfrm>
          <a:solidFill>
            <a:schemeClr val="tx2"/>
          </a:solidFill>
        </p:grpSpPr>
        <p:sp>
          <p:nvSpPr>
            <p:cNvPr id="25" name="Freeform 52"/>
            <p:cNvSpPr>
              <a:spLocks/>
            </p:cNvSpPr>
            <p:nvPr/>
          </p:nvSpPr>
          <p:spPr bwMode="auto">
            <a:xfrm>
              <a:off x="24942799" y="414338"/>
              <a:ext cx="1228725" cy="923925"/>
            </a:xfrm>
            <a:custGeom>
              <a:avLst/>
              <a:gdLst>
                <a:gd name="T0" fmla="*/ 81 w 129"/>
                <a:gd name="T1" fmla="*/ 97 h 97"/>
                <a:gd name="T2" fmla="*/ 129 w 129"/>
                <a:gd name="T3" fmla="*/ 49 h 97"/>
                <a:gd name="T4" fmla="*/ 81 w 129"/>
                <a:gd name="T5" fmla="*/ 0 h 97"/>
                <a:gd name="T6" fmla="*/ 0 w 129"/>
                <a:gd name="T7" fmla="*/ 0 h 97"/>
                <a:gd name="T8" fmla="*/ 0 w 129"/>
                <a:gd name="T9" fmla="*/ 97 h 97"/>
                <a:gd name="T10" fmla="*/ 81 w 129"/>
                <a:gd name="T11" fmla="*/ 97 h 97"/>
              </a:gdLst>
              <a:ahLst/>
              <a:cxnLst>
                <a:cxn ang="0">
                  <a:pos x="T0" y="T1"/>
                </a:cxn>
                <a:cxn ang="0">
                  <a:pos x="T2" y="T3"/>
                </a:cxn>
                <a:cxn ang="0">
                  <a:pos x="T4" y="T5"/>
                </a:cxn>
                <a:cxn ang="0">
                  <a:pos x="T6" y="T7"/>
                </a:cxn>
                <a:cxn ang="0">
                  <a:pos x="T8" y="T9"/>
                </a:cxn>
                <a:cxn ang="0">
                  <a:pos x="T10" y="T11"/>
                </a:cxn>
              </a:cxnLst>
              <a:rect l="0" t="0" r="r" b="b"/>
              <a:pathLst>
                <a:path w="129" h="97">
                  <a:moveTo>
                    <a:pt x="81" y="97"/>
                  </a:moveTo>
                  <a:cubicBezTo>
                    <a:pt x="107" y="97"/>
                    <a:pt x="129" y="75"/>
                    <a:pt x="129" y="49"/>
                  </a:cubicBezTo>
                  <a:cubicBezTo>
                    <a:pt x="129" y="22"/>
                    <a:pt x="107" y="0"/>
                    <a:pt x="81" y="0"/>
                  </a:cubicBezTo>
                  <a:cubicBezTo>
                    <a:pt x="0" y="0"/>
                    <a:pt x="0" y="0"/>
                    <a:pt x="0" y="0"/>
                  </a:cubicBezTo>
                  <a:cubicBezTo>
                    <a:pt x="0" y="97"/>
                    <a:pt x="0" y="97"/>
                    <a:pt x="0" y="97"/>
                  </a:cubicBezTo>
                  <a:lnTo>
                    <a:pt x="81"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ctr" defTabSz="76194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 name="Freeform 53"/>
            <p:cNvSpPr>
              <a:spLocks noEditPoints="1"/>
            </p:cNvSpPr>
            <p:nvPr/>
          </p:nvSpPr>
          <p:spPr bwMode="auto">
            <a:xfrm>
              <a:off x="23590249" y="-568325"/>
              <a:ext cx="4191000" cy="4192588"/>
            </a:xfrm>
            <a:custGeom>
              <a:avLst/>
              <a:gdLst>
                <a:gd name="T0" fmla="*/ 220 w 440"/>
                <a:gd name="T1" fmla="*/ 0 h 440"/>
                <a:gd name="T2" fmla="*/ 0 w 440"/>
                <a:gd name="T3" fmla="*/ 220 h 440"/>
                <a:gd name="T4" fmla="*/ 220 w 440"/>
                <a:gd name="T5" fmla="*/ 440 h 440"/>
                <a:gd name="T6" fmla="*/ 440 w 440"/>
                <a:gd name="T7" fmla="*/ 220 h 440"/>
                <a:gd name="T8" fmla="*/ 220 w 440"/>
                <a:gd name="T9" fmla="*/ 0 h 440"/>
                <a:gd name="T10" fmla="*/ 343 w 440"/>
                <a:gd name="T11" fmla="*/ 333 h 440"/>
                <a:gd name="T12" fmla="*/ 342 w 440"/>
                <a:gd name="T13" fmla="*/ 352 h 440"/>
                <a:gd name="T14" fmla="*/ 333 w 440"/>
                <a:gd name="T15" fmla="*/ 356 h 440"/>
                <a:gd name="T16" fmla="*/ 323 w 440"/>
                <a:gd name="T17" fmla="*/ 352 h 440"/>
                <a:gd name="T18" fmla="*/ 282 w 440"/>
                <a:gd name="T19" fmla="*/ 309 h 440"/>
                <a:gd name="T20" fmla="*/ 241 w 440"/>
                <a:gd name="T21" fmla="*/ 352 h 440"/>
                <a:gd name="T22" fmla="*/ 232 w 440"/>
                <a:gd name="T23" fmla="*/ 356 h 440"/>
                <a:gd name="T24" fmla="*/ 222 w 440"/>
                <a:gd name="T25" fmla="*/ 352 h 440"/>
                <a:gd name="T26" fmla="*/ 222 w 440"/>
                <a:gd name="T27" fmla="*/ 333 h 440"/>
                <a:gd name="T28" fmla="*/ 264 w 440"/>
                <a:gd name="T29" fmla="*/ 290 h 440"/>
                <a:gd name="T30" fmla="*/ 167 w 440"/>
                <a:gd name="T31" fmla="*/ 227 h 440"/>
                <a:gd name="T32" fmla="*/ 142 w 440"/>
                <a:gd name="T33" fmla="*/ 227 h 440"/>
                <a:gd name="T34" fmla="*/ 142 w 440"/>
                <a:gd name="T35" fmla="*/ 343 h 440"/>
                <a:gd name="T36" fmla="*/ 128 w 440"/>
                <a:gd name="T37" fmla="*/ 356 h 440"/>
                <a:gd name="T38" fmla="*/ 115 w 440"/>
                <a:gd name="T39" fmla="*/ 343 h 440"/>
                <a:gd name="T40" fmla="*/ 115 w 440"/>
                <a:gd name="T41" fmla="*/ 214 h 440"/>
                <a:gd name="T42" fmla="*/ 115 w 440"/>
                <a:gd name="T43" fmla="*/ 90 h 440"/>
                <a:gd name="T44" fmla="*/ 128 w 440"/>
                <a:gd name="T45" fmla="*/ 76 h 440"/>
                <a:gd name="T46" fmla="*/ 223 w 440"/>
                <a:gd name="T47" fmla="*/ 76 h 440"/>
                <a:gd name="T48" fmla="*/ 298 w 440"/>
                <a:gd name="T49" fmla="*/ 152 h 440"/>
                <a:gd name="T50" fmla="*/ 233 w 440"/>
                <a:gd name="T51" fmla="*/ 226 h 440"/>
                <a:gd name="T52" fmla="*/ 283 w 440"/>
                <a:gd name="T53" fmla="*/ 271 h 440"/>
                <a:gd name="T54" fmla="*/ 323 w 440"/>
                <a:gd name="T55" fmla="*/ 228 h 440"/>
                <a:gd name="T56" fmla="*/ 342 w 440"/>
                <a:gd name="T57" fmla="*/ 228 h 440"/>
                <a:gd name="T58" fmla="*/ 343 w 440"/>
                <a:gd name="T59" fmla="*/ 247 h 440"/>
                <a:gd name="T60" fmla="*/ 301 w 440"/>
                <a:gd name="T61" fmla="*/ 290 h 440"/>
                <a:gd name="T62" fmla="*/ 343 w 440"/>
                <a:gd name="T63" fmla="*/ 33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0" h="440">
                  <a:moveTo>
                    <a:pt x="220" y="0"/>
                  </a:moveTo>
                  <a:cubicBezTo>
                    <a:pt x="99" y="0"/>
                    <a:pt x="0" y="99"/>
                    <a:pt x="0" y="220"/>
                  </a:cubicBezTo>
                  <a:cubicBezTo>
                    <a:pt x="0" y="342"/>
                    <a:pt x="99" y="440"/>
                    <a:pt x="220" y="440"/>
                  </a:cubicBezTo>
                  <a:cubicBezTo>
                    <a:pt x="342" y="440"/>
                    <a:pt x="440" y="342"/>
                    <a:pt x="440" y="220"/>
                  </a:cubicBezTo>
                  <a:cubicBezTo>
                    <a:pt x="440" y="99"/>
                    <a:pt x="342" y="0"/>
                    <a:pt x="220" y="0"/>
                  </a:cubicBezTo>
                  <a:close/>
                  <a:moveTo>
                    <a:pt x="343" y="333"/>
                  </a:moveTo>
                  <a:cubicBezTo>
                    <a:pt x="348" y="339"/>
                    <a:pt x="348" y="347"/>
                    <a:pt x="342" y="352"/>
                  </a:cubicBezTo>
                  <a:cubicBezTo>
                    <a:pt x="340" y="355"/>
                    <a:pt x="336" y="356"/>
                    <a:pt x="333" y="356"/>
                  </a:cubicBezTo>
                  <a:cubicBezTo>
                    <a:pt x="330" y="356"/>
                    <a:pt x="326" y="355"/>
                    <a:pt x="323" y="352"/>
                  </a:cubicBezTo>
                  <a:cubicBezTo>
                    <a:pt x="282" y="309"/>
                    <a:pt x="282" y="309"/>
                    <a:pt x="282" y="309"/>
                  </a:cubicBezTo>
                  <a:cubicBezTo>
                    <a:pt x="241" y="352"/>
                    <a:pt x="241" y="352"/>
                    <a:pt x="241" y="352"/>
                  </a:cubicBezTo>
                  <a:cubicBezTo>
                    <a:pt x="239" y="355"/>
                    <a:pt x="235" y="356"/>
                    <a:pt x="232" y="356"/>
                  </a:cubicBezTo>
                  <a:cubicBezTo>
                    <a:pt x="228" y="356"/>
                    <a:pt x="225" y="355"/>
                    <a:pt x="222" y="352"/>
                  </a:cubicBezTo>
                  <a:cubicBezTo>
                    <a:pt x="217" y="347"/>
                    <a:pt x="217" y="339"/>
                    <a:pt x="222" y="333"/>
                  </a:cubicBezTo>
                  <a:cubicBezTo>
                    <a:pt x="264" y="290"/>
                    <a:pt x="264" y="290"/>
                    <a:pt x="264" y="290"/>
                  </a:cubicBezTo>
                  <a:cubicBezTo>
                    <a:pt x="243" y="266"/>
                    <a:pt x="200" y="227"/>
                    <a:pt x="167" y="227"/>
                  </a:cubicBezTo>
                  <a:cubicBezTo>
                    <a:pt x="142" y="227"/>
                    <a:pt x="142" y="227"/>
                    <a:pt x="142" y="227"/>
                  </a:cubicBezTo>
                  <a:cubicBezTo>
                    <a:pt x="142" y="343"/>
                    <a:pt x="142" y="343"/>
                    <a:pt x="142" y="343"/>
                  </a:cubicBezTo>
                  <a:cubicBezTo>
                    <a:pt x="142" y="350"/>
                    <a:pt x="136" y="356"/>
                    <a:pt x="128" y="356"/>
                  </a:cubicBezTo>
                  <a:cubicBezTo>
                    <a:pt x="121" y="356"/>
                    <a:pt x="115" y="350"/>
                    <a:pt x="115" y="343"/>
                  </a:cubicBezTo>
                  <a:cubicBezTo>
                    <a:pt x="115" y="214"/>
                    <a:pt x="115" y="214"/>
                    <a:pt x="115" y="214"/>
                  </a:cubicBezTo>
                  <a:cubicBezTo>
                    <a:pt x="115" y="90"/>
                    <a:pt x="115" y="90"/>
                    <a:pt x="115" y="90"/>
                  </a:cubicBezTo>
                  <a:cubicBezTo>
                    <a:pt x="115" y="82"/>
                    <a:pt x="121" y="76"/>
                    <a:pt x="128" y="76"/>
                  </a:cubicBezTo>
                  <a:cubicBezTo>
                    <a:pt x="223" y="76"/>
                    <a:pt x="223" y="76"/>
                    <a:pt x="223" y="76"/>
                  </a:cubicBezTo>
                  <a:cubicBezTo>
                    <a:pt x="264" y="76"/>
                    <a:pt x="298" y="110"/>
                    <a:pt x="298" y="152"/>
                  </a:cubicBezTo>
                  <a:cubicBezTo>
                    <a:pt x="298" y="190"/>
                    <a:pt x="270" y="221"/>
                    <a:pt x="233" y="226"/>
                  </a:cubicBezTo>
                  <a:cubicBezTo>
                    <a:pt x="254" y="241"/>
                    <a:pt x="272" y="259"/>
                    <a:pt x="283" y="271"/>
                  </a:cubicBezTo>
                  <a:cubicBezTo>
                    <a:pt x="323" y="228"/>
                    <a:pt x="323" y="228"/>
                    <a:pt x="323" y="228"/>
                  </a:cubicBezTo>
                  <a:cubicBezTo>
                    <a:pt x="329" y="223"/>
                    <a:pt x="337" y="223"/>
                    <a:pt x="342" y="228"/>
                  </a:cubicBezTo>
                  <a:cubicBezTo>
                    <a:pt x="348" y="233"/>
                    <a:pt x="348" y="242"/>
                    <a:pt x="343" y="247"/>
                  </a:cubicBezTo>
                  <a:cubicBezTo>
                    <a:pt x="301" y="290"/>
                    <a:pt x="301" y="290"/>
                    <a:pt x="301" y="290"/>
                  </a:cubicBezTo>
                  <a:lnTo>
                    <a:pt x="343" y="3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ctr" defTabSz="76194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2" name="TextBox 11"/>
          <p:cNvSpPr txBox="1"/>
          <p:nvPr/>
        </p:nvSpPr>
        <p:spPr>
          <a:xfrm>
            <a:off x="7983500" y="3236019"/>
            <a:ext cx="742616" cy="307777"/>
          </a:xfrm>
          <a:prstGeom prst="rect">
            <a:avLst/>
          </a:prstGeom>
          <a:noFill/>
        </p:spPr>
        <p:txBody>
          <a:bodyPr wrap="square" rtlCol="0">
            <a:sp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Triage</a:t>
            </a:r>
          </a:p>
        </p:txBody>
      </p:sp>
      <p:sp>
        <p:nvSpPr>
          <p:cNvPr id="22" name="Oval 21"/>
          <p:cNvSpPr/>
          <p:nvPr/>
        </p:nvSpPr>
        <p:spPr>
          <a:xfrm rot="1757642">
            <a:off x="7824886" y="1482821"/>
            <a:ext cx="983057" cy="956133"/>
          </a:xfrm>
          <a:prstGeom prst="ellipse">
            <a:avLst/>
          </a:prstGeom>
          <a:blipFill dpi="0" rotWithShape="1">
            <a:blip r:embed="rId23" cstate="screen">
              <a:extLst>
                <a:ext uri="{28A0092B-C50C-407E-A947-70E740481C1C}">
                  <a14:useLocalDpi xmlns:a14="http://schemas.microsoft.com/office/drawing/2010/main"/>
                </a:ext>
              </a:extLst>
            </a:blip>
            <a:srcRect/>
            <a:stretch>
              <a:fillRect/>
            </a:stretch>
          </a:blip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a:ea typeface="+mn-ea"/>
              <a:cs typeface="+mn-cs"/>
            </a:endParaRPr>
          </a:p>
        </p:txBody>
      </p:sp>
      <p:sp>
        <p:nvSpPr>
          <p:cNvPr id="27" name="Oval 26"/>
          <p:cNvSpPr/>
          <p:nvPr/>
        </p:nvSpPr>
        <p:spPr>
          <a:xfrm>
            <a:off x="2129797" y="2236157"/>
            <a:ext cx="1062182" cy="907796"/>
          </a:xfrm>
          <a:prstGeom prst="ellipse">
            <a:avLst/>
          </a:prstGeom>
          <a:blipFill dpi="0" rotWithShape="1">
            <a:blip r:embed="rId24" cstate="print">
              <a:extLst>
                <a:ext uri="{28A0092B-C50C-407E-A947-70E740481C1C}">
                  <a14:useLocalDpi xmlns:a14="http://schemas.microsoft.com/office/drawing/2010/main" val="0"/>
                </a:ext>
              </a:extLst>
            </a:blip>
            <a:srcRect/>
            <a:stretch>
              <a:fillRect t="-13345" r="-94203" b="-8081"/>
            </a:stretch>
          </a:blipFill>
          <a:ln w="25400" cap="flat" cmpd="sng" algn="ctr">
            <a:solidFill>
              <a:srgbClr val="1263B4">
                <a:shade val="50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3468"/>
              </a:solidFill>
              <a:effectLst/>
              <a:uLnTx/>
              <a:uFillTx/>
              <a:latin typeface="Calibri Light"/>
              <a:ea typeface="+mn-ea"/>
              <a:cs typeface="+mn-cs"/>
            </a:endParaRPr>
          </a:p>
        </p:txBody>
      </p:sp>
      <p:pic>
        <p:nvPicPr>
          <p:cNvPr id="28" name="Picture Placeholder 20"/>
          <p:cNvPicPr>
            <a:picLocks noChangeAspect="1"/>
          </p:cNvPicPr>
          <p:nvPr/>
        </p:nvPicPr>
        <p:blipFill>
          <a:blip r:embed="rId25" cstate="print">
            <a:extLst>
              <a:ext uri="{28A0092B-C50C-407E-A947-70E740481C1C}">
                <a14:useLocalDpi xmlns:a14="http://schemas.microsoft.com/office/drawing/2010/main" val="0"/>
              </a:ext>
            </a:extLst>
          </a:blip>
          <a:srcRect l="5545" r="5545"/>
          <a:stretch>
            <a:fillRect/>
          </a:stretch>
        </p:blipFill>
        <p:spPr>
          <a:xfrm>
            <a:off x="8168569" y="4225210"/>
            <a:ext cx="1269323" cy="951992"/>
          </a:xfrm>
          <a:prstGeom prst="ellipse">
            <a:avLst/>
          </a:prstGeom>
        </p:spPr>
      </p:pic>
    </p:spTree>
    <p:extLst>
      <p:ext uri="{BB962C8B-B14F-4D97-AF65-F5344CB8AC3E}">
        <p14:creationId xmlns:p14="http://schemas.microsoft.com/office/powerpoint/2010/main" val="1457691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29647" y="1650552"/>
            <a:ext cx="7295736" cy="4300797"/>
            <a:chOff x="3971925" y="1462777"/>
            <a:chExt cx="7295736" cy="4300797"/>
          </a:xfrm>
        </p:grpSpPr>
        <p:sp>
          <p:nvSpPr>
            <p:cNvPr id="19" name="Rectangle 18"/>
            <p:cNvSpPr/>
            <p:nvPr/>
          </p:nvSpPr>
          <p:spPr>
            <a:xfrm>
              <a:off x="5715565" y="1494550"/>
              <a:ext cx="3190350" cy="1385364"/>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Freeform: Shape 116">
              <a:extLst>
                <a:ext uri="{FF2B5EF4-FFF2-40B4-BE49-F238E27FC236}">
                  <a16:creationId xmlns:a16="http://schemas.microsoft.com/office/drawing/2014/main" id="{7B2B5CBA-5624-4456-A61E-21B82C508931}"/>
                </a:ext>
              </a:extLst>
            </p:cNvPr>
            <p:cNvSpPr/>
            <p:nvPr/>
          </p:nvSpPr>
          <p:spPr>
            <a:xfrm rot="16200000">
              <a:off x="4527919" y="906783"/>
              <a:ext cx="1380681" cy="2492669"/>
            </a:xfrm>
            <a:custGeom>
              <a:avLst/>
              <a:gdLst>
                <a:gd name="connsiteX0" fmla="*/ 1377464 w 1377464"/>
                <a:gd name="connsiteY0" fmla="*/ 0 h 1707315"/>
                <a:gd name="connsiteX1" fmla="*/ 1377464 w 1377464"/>
                <a:gd name="connsiteY1" fmla="*/ 1377463 h 1707315"/>
                <a:gd name="connsiteX2" fmla="*/ 880046 w 1377464"/>
                <a:gd name="connsiteY2" fmla="*/ 1377463 h 1707315"/>
                <a:gd name="connsiteX3" fmla="*/ 688731 w 1377464"/>
                <a:gd name="connsiteY3" fmla="*/ 1707315 h 1707315"/>
                <a:gd name="connsiteX4" fmla="*/ 497417 w 1377464"/>
                <a:gd name="connsiteY4" fmla="*/ 1377463 h 1707315"/>
                <a:gd name="connsiteX5" fmla="*/ 0 w 1377464"/>
                <a:gd name="connsiteY5" fmla="*/ 1377463 h 1707315"/>
                <a:gd name="connsiteX6" fmla="*/ 0 w 1377464"/>
                <a:gd name="connsiteY6" fmla="*/ 0 h 17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464" h="1707315">
                  <a:moveTo>
                    <a:pt x="1377464" y="0"/>
                  </a:moveTo>
                  <a:lnTo>
                    <a:pt x="1377464" y="1377463"/>
                  </a:lnTo>
                  <a:lnTo>
                    <a:pt x="880046" y="1377463"/>
                  </a:lnTo>
                  <a:lnTo>
                    <a:pt x="688731" y="1707315"/>
                  </a:lnTo>
                  <a:lnTo>
                    <a:pt x="497417" y="1377463"/>
                  </a:lnTo>
                  <a:lnTo>
                    <a:pt x="0" y="1377463"/>
                  </a:lnTo>
                  <a:lnTo>
                    <a:pt x="0" y="0"/>
                  </a:lnTo>
                  <a:close/>
                </a:path>
              </a:pathLst>
            </a:custGeom>
            <a:solidFill>
              <a:schemeClr val="accent1"/>
            </a:solidFill>
            <a:ln w="12700" cap="flat">
              <a:no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189"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77"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65"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54"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43"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131"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319"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508"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377" rtl="0" eaLnBrk="1" fontAlgn="auto" latinLnBrk="0" hangingPunct="0">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srgbClr val="000000"/>
                </a:solidFill>
                <a:effectLst/>
                <a:uLnTx/>
                <a:uFillTx/>
                <a:latin typeface="Arial" panose="020B0604020202020204"/>
                <a:ea typeface="+mn-ea"/>
                <a:cs typeface="+mn-cs"/>
                <a:sym typeface="Calibri"/>
              </a:endParaRPr>
            </a:p>
          </p:txBody>
        </p:sp>
        <p:sp>
          <p:nvSpPr>
            <p:cNvPr id="21" name="Rectangle 20"/>
            <p:cNvSpPr/>
            <p:nvPr/>
          </p:nvSpPr>
          <p:spPr>
            <a:xfrm>
              <a:off x="6001276" y="2931520"/>
              <a:ext cx="3190350" cy="1385364"/>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Freeform: Shape 116">
              <a:extLst>
                <a:ext uri="{FF2B5EF4-FFF2-40B4-BE49-F238E27FC236}">
                  <a16:creationId xmlns:a16="http://schemas.microsoft.com/office/drawing/2014/main" id="{7B2B5CBA-5624-4456-A61E-21B82C508931}"/>
                </a:ext>
              </a:extLst>
            </p:cNvPr>
            <p:cNvSpPr/>
            <p:nvPr/>
          </p:nvSpPr>
          <p:spPr>
            <a:xfrm rot="16200000">
              <a:off x="4527919" y="2380207"/>
              <a:ext cx="1380681" cy="2492669"/>
            </a:xfrm>
            <a:custGeom>
              <a:avLst/>
              <a:gdLst>
                <a:gd name="connsiteX0" fmla="*/ 1377464 w 1377464"/>
                <a:gd name="connsiteY0" fmla="*/ 0 h 1707315"/>
                <a:gd name="connsiteX1" fmla="*/ 1377464 w 1377464"/>
                <a:gd name="connsiteY1" fmla="*/ 1377463 h 1707315"/>
                <a:gd name="connsiteX2" fmla="*/ 880046 w 1377464"/>
                <a:gd name="connsiteY2" fmla="*/ 1377463 h 1707315"/>
                <a:gd name="connsiteX3" fmla="*/ 688731 w 1377464"/>
                <a:gd name="connsiteY3" fmla="*/ 1707315 h 1707315"/>
                <a:gd name="connsiteX4" fmla="*/ 497417 w 1377464"/>
                <a:gd name="connsiteY4" fmla="*/ 1377463 h 1707315"/>
                <a:gd name="connsiteX5" fmla="*/ 0 w 1377464"/>
                <a:gd name="connsiteY5" fmla="*/ 1377463 h 1707315"/>
                <a:gd name="connsiteX6" fmla="*/ 0 w 1377464"/>
                <a:gd name="connsiteY6" fmla="*/ 0 h 17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464" h="1707315">
                  <a:moveTo>
                    <a:pt x="1377464" y="0"/>
                  </a:moveTo>
                  <a:lnTo>
                    <a:pt x="1377464" y="1377463"/>
                  </a:lnTo>
                  <a:lnTo>
                    <a:pt x="880046" y="1377463"/>
                  </a:lnTo>
                  <a:lnTo>
                    <a:pt x="688731" y="1707315"/>
                  </a:lnTo>
                  <a:lnTo>
                    <a:pt x="497417" y="1377463"/>
                  </a:lnTo>
                  <a:lnTo>
                    <a:pt x="0" y="1377463"/>
                  </a:lnTo>
                  <a:lnTo>
                    <a:pt x="0" y="0"/>
                  </a:lnTo>
                  <a:close/>
                </a:path>
              </a:pathLst>
            </a:custGeom>
            <a:solidFill>
              <a:schemeClr val="bg2">
                <a:lumMod val="50000"/>
              </a:schemeClr>
            </a:solidFill>
            <a:ln w="12700" cap="flat">
              <a:no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189"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77"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65"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54"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43"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131"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319"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508"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377" rtl="0" eaLnBrk="1" fontAlgn="auto" latinLnBrk="0" hangingPunct="0">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Arial" panose="020B0604020202020204"/>
                <a:ea typeface="+mn-ea"/>
                <a:cs typeface="+mn-cs"/>
                <a:sym typeface="Calibri"/>
              </a:endParaRPr>
            </a:p>
          </p:txBody>
        </p:sp>
        <p:sp>
          <p:nvSpPr>
            <p:cNvPr id="23" name="Rectangle 22"/>
            <p:cNvSpPr/>
            <p:nvPr/>
          </p:nvSpPr>
          <p:spPr>
            <a:xfrm>
              <a:off x="6001276" y="4378210"/>
              <a:ext cx="3190350" cy="1385364"/>
            </a:xfrm>
            <a:prstGeom prst="rect">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Freeform: Shape 116">
              <a:extLst>
                <a:ext uri="{FF2B5EF4-FFF2-40B4-BE49-F238E27FC236}">
                  <a16:creationId xmlns:a16="http://schemas.microsoft.com/office/drawing/2014/main" id="{7B2B5CBA-5624-4456-A61E-21B82C508931}"/>
                </a:ext>
              </a:extLst>
            </p:cNvPr>
            <p:cNvSpPr/>
            <p:nvPr/>
          </p:nvSpPr>
          <p:spPr>
            <a:xfrm rot="16200000">
              <a:off x="4527919" y="3826898"/>
              <a:ext cx="1380681" cy="2492669"/>
            </a:xfrm>
            <a:custGeom>
              <a:avLst/>
              <a:gdLst>
                <a:gd name="connsiteX0" fmla="*/ 1377464 w 1377464"/>
                <a:gd name="connsiteY0" fmla="*/ 0 h 1707315"/>
                <a:gd name="connsiteX1" fmla="*/ 1377464 w 1377464"/>
                <a:gd name="connsiteY1" fmla="*/ 1377463 h 1707315"/>
                <a:gd name="connsiteX2" fmla="*/ 880046 w 1377464"/>
                <a:gd name="connsiteY2" fmla="*/ 1377463 h 1707315"/>
                <a:gd name="connsiteX3" fmla="*/ 688731 w 1377464"/>
                <a:gd name="connsiteY3" fmla="*/ 1707315 h 1707315"/>
                <a:gd name="connsiteX4" fmla="*/ 497417 w 1377464"/>
                <a:gd name="connsiteY4" fmla="*/ 1377463 h 1707315"/>
                <a:gd name="connsiteX5" fmla="*/ 0 w 1377464"/>
                <a:gd name="connsiteY5" fmla="*/ 1377463 h 1707315"/>
                <a:gd name="connsiteX6" fmla="*/ 0 w 1377464"/>
                <a:gd name="connsiteY6" fmla="*/ 0 h 170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7464" h="1707315">
                  <a:moveTo>
                    <a:pt x="1377464" y="0"/>
                  </a:moveTo>
                  <a:lnTo>
                    <a:pt x="1377464" y="1377463"/>
                  </a:lnTo>
                  <a:lnTo>
                    <a:pt x="880046" y="1377463"/>
                  </a:lnTo>
                  <a:lnTo>
                    <a:pt x="688731" y="1707315"/>
                  </a:lnTo>
                  <a:lnTo>
                    <a:pt x="497417" y="1377463"/>
                  </a:lnTo>
                  <a:lnTo>
                    <a:pt x="0" y="1377463"/>
                  </a:lnTo>
                  <a:lnTo>
                    <a:pt x="0" y="0"/>
                  </a:lnTo>
                  <a:close/>
                </a:path>
              </a:pathLst>
            </a:custGeom>
            <a:solidFill>
              <a:schemeClr val="tx2"/>
            </a:solidFill>
            <a:ln w="12700" cap="flat">
              <a:noFill/>
              <a:miter lim="400000"/>
            </a:ln>
            <a:effectLst/>
          </p:spPr>
          <p:txBody>
            <a:bodyPr wrap="square" lIns="34289" tIns="34289" rIns="34289" bIns="3428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189"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377"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565"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754"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5943"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131"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319"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508" algn="l" defTabSz="914377"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marL="0" marR="0" lvl="0" indent="0" algn="ctr" defTabSz="914377" rtl="0" eaLnBrk="1" fontAlgn="auto" latinLnBrk="0" hangingPunct="0">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00000"/>
                </a:solidFill>
                <a:effectLst/>
                <a:uLnTx/>
                <a:uFillTx/>
                <a:latin typeface="Arial" panose="020B0604020202020204"/>
                <a:ea typeface="+mn-ea"/>
                <a:cs typeface="+mn-cs"/>
                <a:sym typeface="Calibri"/>
              </a:endParaRPr>
            </a:p>
          </p:txBody>
        </p:sp>
        <p:sp>
          <p:nvSpPr>
            <p:cNvPr id="133" name="Rectangle 132"/>
            <p:cNvSpPr/>
            <p:nvPr/>
          </p:nvSpPr>
          <p:spPr>
            <a:xfrm>
              <a:off x="6518740" y="1491792"/>
              <a:ext cx="4748921" cy="129266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Access</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Reimbursement</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Benefit Verification</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PSP Enrollment</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Financial Assistance</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Pharmacy Solutions</a:t>
              </a:r>
            </a:p>
          </p:txBody>
        </p:sp>
        <p:sp>
          <p:nvSpPr>
            <p:cNvPr id="134" name="Rectangle 133"/>
            <p:cNvSpPr/>
            <p:nvPr/>
          </p:nvSpPr>
          <p:spPr>
            <a:xfrm>
              <a:off x="6518740" y="2967976"/>
              <a:ext cx="4635035" cy="129266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Nursing Support</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Disease Awareness</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Product Education</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Field &amp; Call Center Support</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Adherence Solutions</a:t>
              </a:r>
            </a:p>
            <a:p>
              <a:pPr marL="17145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35" name="Rectangle 134"/>
            <p:cNvSpPr/>
            <p:nvPr/>
          </p:nvSpPr>
          <p:spPr>
            <a:xfrm>
              <a:off x="6518740" y="4408798"/>
              <a:ext cx="4730050" cy="129266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Care Coordination</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Home Care Coordination</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Site Care Coordination</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Transition of Care</a:t>
              </a:r>
            </a:p>
            <a:p>
              <a:pPr marL="17145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Injection Training Support</a:t>
              </a:r>
            </a:p>
            <a:p>
              <a:pPr marL="17145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70" name="Rounded Rectangle 169"/>
            <p:cNvSpPr/>
            <p:nvPr/>
          </p:nvSpPr>
          <p:spPr>
            <a:xfrm>
              <a:off x="4461576" y="1863422"/>
              <a:ext cx="1866684" cy="5015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Speed to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Therapy</a:t>
              </a:r>
            </a:p>
          </p:txBody>
        </p:sp>
        <p:sp>
          <p:nvSpPr>
            <p:cNvPr id="173" name="Rounded Rectangle 172"/>
            <p:cNvSpPr/>
            <p:nvPr/>
          </p:nvSpPr>
          <p:spPr>
            <a:xfrm>
              <a:off x="4461576" y="3353464"/>
              <a:ext cx="1193837" cy="489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Educate &amp;</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Empower</a:t>
              </a:r>
            </a:p>
          </p:txBody>
        </p:sp>
        <p:sp>
          <p:nvSpPr>
            <p:cNvPr id="174" name="Rounded Rectangle 173"/>
            <p:cNvSpPr/>
            <p:nvPr/>
          </p:nvSpPr>
          <p:spPr>
            <a:xfrm>
              <a:off x="4461576" y="4914969"/>
              <a:ext cx="1193837" cy="489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b" anchorCtr="0" forceAA="0" compatLnSpc="1">
              <a:prstTxWarp prst="textNoShape">
                <a:avLst/>
              </a:prstTxWarp>
              <a:no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Remove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Barriers </a:t>
              </a:r>
            </a:p>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to Care</a:t>
              </a:r>
            </a:p>
          </p:txBody>
        </p:sp>
      </p:grpSp>
      <p:sp>
        <p:nvSpPr>
          <p:cNvPr id="192" name="Title 4"/>
          <p:cNvSpPr>
            <a:spLocks noGrp="1"/>
          </p:cNvSpPr>
          <p:nvPr>
            <p:ph type="title"/>
          </p:nvPr>
        </p:nvSpPr>
        <p:spPr/>
        <p:txBody>
          <a:bodyPr/>
          <a:lstStyle/>
          <a:p>
            <a:r>
              <a:rPr lang="en-US" dirty="0"/>
              <a:t>UBC Patient Support Services</a:t>
            </a:r>
          </a:p>
        </p:txBody>
      </p:sp>
      <p:grpSp>
        <p:nvGrpSpPr>
          <p:cNvPr id="16" name="Group 15"/>
          <p:cNvGrpSpPr/>
          <p:nvPr/>
        </p:nvGrpSpPr>
        <p:grpSpPr>
          <a:xfrm>
            <a:off x="453015" y="1739590"/>
            <a:ext cx="3561472" cy="3515564"/>
            <a:chOff x="8533839" y="1894068"/>
            <a:chExt cx="3638159" cy="3591263"/>
          </a:xfrm>
        </p:grpSpPr>
        <p:sp>
          <p:nvSpPr>
            <p:cNvPr id="194" name="Oval 193"/>
            <p:cNvSpPr/>
            <p:nvPr/>
          </p:nvSpPr>
          <p:spPr>
            <a:xfrm>
              <a:off x="8533839" y="1894068"/>
              <a:ext cx="3638159" cy="3590599"/>
            </a:xfrm>
            <a:prstGeom prst="ellipse">
              <a:avLst/>
            </a:prstGeom>
            <a:solidFill>
              <a:schemeClr val="bg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5" name="Oval 194"/>
            <p:cNvSpPr/>
            <p:nvPr/>
          </p:nvSpPr>
          <p:spPr>
            <a:xfrm>
              <a:off x="8649820" y="2079136"/>
              <a:ext cx="3406195" cy="340619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96" name="Rounded Rectangle 195"/>
          <p:cNvSpPr/>
          <p:nvPr/>
        </p:nvSpPr>
        <p:spPr>
          <a:xfrm>
            <a:off x="285883" y="3653348"/>
            <a:ext cx="4111836" cy="1067654"/>
          </a:xfrm>
          <a:prstGeom prst="round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0" numCol="1" spcCol="0" rtlCol="0" fromWordArt="0" anchor="ctr" anchorCtr="0" forceAA="0" compatLnSpc="1">
            <a:prstTxWarp prst="textNoShape">
              <a:avLst/>
            </a:prstTxWarp>
            <a:no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1D3767"/>
                </a:solidFill>
                <a:effectLst/>
                <a:uLnTx/>
                <a:uFillTx/>
                <a:latin typeface="Calibri" panose="020F0502020204030204" pitchFamily="34" charset="0"/>
                <a:ea typeface="+mn-ea"/>
                <a:cs typeface="Calibri" panose="020F0502020204030204" pitchFamily="34" charset="0"/>
              </a:rPr>
              <a:t>Guiding Patient Journeys, </a:t>
            </a:r>
            <a:br>
              <a:rPr kumimoji="0" lang="en-US" sz="2000" b="1" i="1" u="none" strike="noStrike" kern="1200" cap="none" spc="0" normalizeH="0" baseline="0" noProof="0" dirty="0">
                <a:ln>
                  <a:noFill/>
                </a:ln>
                <a:solidFill>
                  <a:srgbClr val="1D3767"/>
                </a:solidFill>
                <a:effectLst/>
                <a:uLnTx/>
                <a:uFillTx/>
                <a:latin typeface="Calibri" panose="020F0502020204030204" pitchFamily="34" charset="0"/>
                <a:ea typeface="+mn-ea"/>
                <a:cs typeface="Calibri" panose="020F0502020204030204" pitchFamily="34" charset="0"/>
              </a:rPr>
            </a:br>
            <a:r>
              <a:rPr kumimoji="0" lang="en-US" sz="2000" b="1" i="1" u="none" strike="noStrike" kern="1200" cap="none" spc="0" normalizeH="0" baseline="0" noProof="0" dirty="0">
                <a:ln>
                  <a:noFill/>
                </a:ln>
                <a:solidFill>
                  <a:srgbClr val="1D3767"/>
                </a:solidFill>
                <a:effectLst/>
                <a:uLnTx/>
                <a:uFillTx/>
                <a:latin typeface="Calibri" panose="020F0502020204030204" pitchFamily="34" charset="0"/>
                <a:ea typeface="+mn-ea"/>
                <a:cs typeface="Calibri" panose="020F0502020204030204" pitchFamily="34" charset="0"/>
              </a:rPr>
              <a:t>driving faster access and </a:t>
            </a:r>
            <a:br>
              <a:rPr kumimoji="0" lang="en-US" sz="2000" b="1" i="1" u="none" strike="noStrike" kern="1200" cap="none" spc="0" normalizeH="0" baseline="0" noProof="0" dirty="0">
                <a:ln>
                  <a:noFill/>
                </a:ln>
                <a:solidFill>
                  <a:srgbClr val="1D3767"/>
                </a:solidFill>
                <a:effectLst/>
                <a:uLnTx/>
                <a:uFillTx/>
                <a:latin typeface="Calibri" panose="020F0502020204030204" pitchFamily="34" charset="0"/>
                <a:ea typeface="+mn-ea"/>
                <a:cs typeface="Calibri" panose="020F0502020204030204" pitchFamily="34" charset="0"/>
              </a:rPr>
            </a:br>
            <a:r>
              <a:rPr kumimoji="0" lang="en-US" sz="2000" b="1" i="1" u="none" strike="noStrike" kern="1200" cap="none" spc="0" normalizeH="0" baseline="0" noProof="0" dirty="0">
                <a:ln>
                  <a:noFill/>
                </a:ln>
                <a:solidFill>
                  <a:srgbClr val="1D3767"/>
                </a:solidFill>
                <a:effectLst/>
                <a:uLnTx/>
                <a:uFillTx/>
                <a:latin typeface="Calibri" panose="020F0502020204030204" pitchFamily="34" charset="0"/>
                <a:ea typeface="+mn-ea"/>
                <a:cs typeface="Calibri" panose="020F0502020204030204" pitchFamily="34" charset="0"/>
              </a:rPr>
              <a:t>optimal outcomes</a:t>
            </a:r>
          </a:p>
        </p:txBody>
      </p:sp>
      <p:sp>
        <p:nvSpPr>
          <p:cNvPr id="17" name="Rectangle 16"/>
          <p:cNvSpPr/>
          <p:nvPr/>
        </p:nvSpPr>
        <p:spPr>
          <a:xfrm rot="16200000">
            <a:off x="8109160" y="3507352"/>
            <a:ext cx="4305478" cy="3333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UBC Pathways Connected Health</a:t>
            </a:r>
          </a:p>
        </p:txBody>
      </p:sp>
      <p:sp>
        <p:nvSpPr>
          <p:cNvPr id="200" name="Rectangle 199"/>
          <p:cNvSpPr/>
          <p:nvPr/>
        </p:nvSpPr>
        <p:spPr>
          <a:xfrm rot="16200000">
            <a:off x="8471553" y="3507351"/>
            <a:ext cx="4305478" cy="3333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Outcomes &amp; Value (Data/Analytics)</a:t>
            </a:r>
          </a:p>
        </p:txBody>
      </p:sp>
      <p:sp>
        <p:nvSpPr>
          <p:cNvPr id="202" name="TextBox 201"/>
          <p:cNvSpPr txBox="1"/>
          <p:nvPr/>
        </p:nvSpPr>
        <p:spPr>
          <a:xfrm>
            <a:off x="4838700" y="1267186"/>
            <a:ext cx="14510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D3767"/>
                </a:solidFill>
                <a:effectLst/>
                <a:uLnTx/>
                <a:uFillTx/>
                <a:latin typeface="Arial" panose="020B0604020202020204"/>
                <a:ea typeface="+mn-ea"/>
                <a:cs typeface="+mn-cs"/>
              </a:rPr>
              <a:t>Benefit to Patient</a:t>
            </a:r>
          </a:p>
        </p:txBody>
      </p:sp>
      <p:sp>
        <p:nvSpPr>
          <p:cNvPr id="203" name="TextBox 202"/>
          <p:cNvSpPr txBox="1"/>
          <p:nvPr/>
        </p:nvSpPr>
        <p:spPr>
          <a:xfrm>
            <a:off x="7331369" y="1247840"/>
            <a:ext cx="15472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D3767"/>
                </a:solidFill>
                <a:effectLst/>
                <a:uLnTx/>
                <a:uFillTx/>
                <a:latin typeface="Arial" panose="020B0604020202020204"/>
                <a:ea typeface="+mn-ea"/>
                <a:cs typeface="+mn-cs"/>
              </a:rPr>
              <a:t>Solutions we Offer</a:t>
            </a:r>
          </a:p>
        </p:txBody>
      </p:sp>
      <p:sp>
        <p:nvSpPr>
          <p:cNvPr id="204" name="TextBox 203"/>
          <p:cNvSpPr txBox="1"/>
          <p:nvPr/>
        </p:nvSpPr>
        <p:spPr>
          <a:xfrm>
            <a:off x="9605309" y="1198343"/>
            <a:ext cx="13131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D3767"/>
                </a:solidFill>
                <a:effectLst/>
                <a:uLnTx/>
                <a:uFillTx/>
                <a:latin typeface="Arial" panose="020B0604020202020204"/>
                <a:ea typeface="+mn-ea"/>
                <a:cs typeface="+mn-cs"/>
              </a:rPr>
              <a:t>How we Deliver</a:t>
            </a:r>
          </a:p>
        </p:txBody>
      </p:sp>
      <p:sp>
        <p:nvSpPr>
          <p:cNvPr id="205" name="Rectangle 204"/>
          <p:cNvSpPr/>
          <p:nvPr/>
        </p:nvSpPr>
        <p:spPr>
          <a:xfrm rot="16200000">
            <a:off x="7701302" y="3507352"/>
            <a:ext cx="4305478" cy="3333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Our People, Culture, and Values</a:t>
            </a:r>
          </a:p>
        </p:txBody>
      </p:sp>
    </p:spTree>
    <p:extLst>
      <p:ext uri="{BB962C8B-B14F-4D97-AF65-F5344CB8AC3E}">
        <p14:creationId xmlns:p14="http://schemas.microsoft.com/office/powerpoint/2010/main" val="1654153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a:solidFill>
                  <a:srgbClr val="1D4A93"/>
                </a:solidFill>
                <a:latin typeface="Arial Narrow" panose="020B0606020202030204" pitchFamily="34" charset="0"/>
              </a:rPr>
              <a:t>IT STARTS WITH THE PATIENT</a:t>
            </a:r>
          </a:p>
        </p:txBody>
      </p:sp>
      <p:sp>
        <p:nvSpPr>
          <p:cNvPr id="5" name="Slide Number Placeholder 4"/>
          <p:cNvSpPr>
            <a:spLocks noGrp="1"/>
          </p:cNvSpPr>
          <p:nvPr>
            <p:ph type="sldNum" sz="quarter" idx="12"/>
          </p:nvPr>
        </p:nvSpPr>
        <p:spPr/>
        <p:txBody>
          <a:bodyPr/>
          <a:lstStyle/>
          <a:p>
            <a:fld id="{29A83090-688E-4598-8F59-161FC0CCCE7C}" type="slidenum">
              <a:rPr lang="en-US" smtClean="0"/>
              <a:t>3</a:t>
            </a:fld>
            <a:endParaRPr lang="en-US"/>
          </a:p>
        </p:txBody>
      </p:sp>
      <p:cxnSp>
        <p:nvCxnSpPr>
          <p:cNvPr id="7" name="Straight Connector 6"/>
          <p:cNvCxnSpPr>
            <a:cxnSpLocks/>
          </p:cNvCxnSpPr>
          <p:nvPr/>
        </p:nvCxnSpPr>
        <p:spPr>
          <a:xfrm>
            <a:off x="1223754" y="1029461"/>
            <a:ext cx="7708578"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Content Placeholder 7"/>
          <p:cNvPicPr>
            <a:picLocks noGrp="1" noChangeAspect="1"/>
          </p:cNvPicPr>
          <p:nvPr>
            <p:ph sz="half" idx="1"/>
          </p:nvPr>
        </p:nvPicPr>
        <p:blipFill>
          <a:blip r:embed="rId2"/>
          <a:stretch>
            <a:fillRect/>
          </a:stretch>
        </p:blipFill>
        <p:spPr>
          <a:xfrm>
            <a:off x="1351504" y="2196447"/>
            <a:ext cx="1736960" cy="2377440"/>
          </a:xfrm>
          <a:prstGeom prst="rect">
            <a:avLst/>
          </a:prstGeom>
        </p:spPr>
      </p:pic>
      <p:sp>
        <p:nvSpPr>
          <p:cNvPr id="9" name="TextBox 8"/>
          <p:cNvSpPr txBox="1"/>
          <p:nvPr/>
        </p:nvSpPr>
        <p:spPr>
          <a:xfrm>
            <a:off x="3379692" y="2393576"/>
            <a:ext cx="2563907" cy="1569660"/>
          </a:xfrm>
          <a:prstGeom prst="rect">
            <a:avLst/>
          </a:prstGeom>
          <a:noFill/>
        </p:spPr>
        <p:txBody>
          <a:bodyPr wrap="square" rtlCol="0">
            <a:spAutoFit/>
          </a:bodyPr>
          <a:lstStyle/>
          <a:p>
            <a:pPr>
              <a:lnSpc>
                <a:spcPct val="120000"/>
              </a:lnSpc>
            </a:pPr>
            <a:r>
              <a:rPr lang="en-US" sz="1000" i="1" dirty="0">
                <a:solidFill>
                  <a:srgbClr val="1A2769"/>
                </a:solidFill>
                <a:latin typeface="Arial" panose="020B0604020202020204" pitchFamily="34" charset="0"/>
              </a:rPr>
              <a:t>“</a:t>
            </a:r>
            <a:r>
              <a:rPr lang="en-US" sz="1000" i="1" dirty="0">
                <a:solidFill>
                  <a:srgbClr val="1A2769"/>
                </a:solidFill>
                <a:latin typeface="Arial"/>
              </a:rPr>
              <a:t>High quality healthcare is not just about treatment; it’s about a care plan that considers challenges to daily life – transportation, housing, food security, employment, childcare and self-care.</a:t>
            </a:r>
            <a:r>
              <a:rPr lang="en-US" sz="1000" i="1" dirty="0">
                <a:solidFill>
                  <a:srgbClr val="1A2769"/>
                </a:solidFill>
                <a:latin typeface="Arial" panose="020B0604020202020204" pitchFamily="34" charset="0"/>
              </a:rPr>
              <a:t>”</a:t>
            </a:r>
          </a:p>
          <a:p>
            <a:pPr>
              <a:lnSpc>
                <a:spcPct val="120000"/>
              </a:lnSpc>
            </a:pPr>
            <a:endParaRPr lang="en-US" sz="1000" i="1" dirty="0">
              <a:solidFill>
                <a:srgbClr val="1A2769"/>
              </a:solidFill>
              <a:latin typeface="Arial" panose="020B0604020202020204" pitchFamily="34" charset="0"/>
            </a:endParaRPr>
          </a:p>
          <a:p>
            <a:pPr>
              <a:lnSpc>
                <a:spcPct val="120000"/>
              </a:lnSpc>
              <a:tabLst>
                <a:tab pos="1025525" algn="l"/>
                <a:tab pos="2511425" algn="l"/>
              </a:tabLst>
            </a:pPr>
            <a:r>
              <a:rPr lang="en-US" sz="1000" i="1" dirty="0">
                <a:solidFill>
                  <a:srgbClr val="1A2769"/>
                </a:solidFill>
                <a:latin typeface="Arial" panose="020B0604020202020204" pitchFamily="34" charset="0"/>
              </a:rPr>
              <a:t>	</a:t>
            </a:r>
            <a:r>
              <a:rPr lang="en-US" sz="1000" dirty="0">
                <a:solidFill>
                  <a:srgbClr val="1A2769"/>
                </a:solidFill>
                <a:latin typeface="Arial" panose="020B0604020202020204" pitchFamily="34" charset="0"/>
              </a:rPr>
              <a:t>Alan J. Balch, PhD</a:t>
            </a:r>
          </a:p>
          <a:p>
            <a:pPr>
              <a:lnSpc>
                <a:spcPct val="120000"/>
              </a:lnSpc>
              <a:tabLst>
                <a:tab pos="1025525" algn="l"/>
                <a:tab pos="2511425" algn="l"/>
              </a:tabLst>
            </a:pPr>
            <a:r>
              <a:rPr lang="en-US" sz="1000" i="1" dirty="0">
                <a:solidFill>
                  <a:srgbClr val="1A2769"/>
                </a:solidFill>
                <a:latin typeface="Arial" panose="020B0604020202020204" pitchFamily="34" charset="0"/>
              </a:rPr>
              <a:t>	Chief Executive Officer</a:t>
            </a:r>
            <a:endParaRPr lang="en-US" sz="1000" dirty="0">
              <a:solidFill>
                <a:srgbClr val="1A2769"/>
              </a:solidFill>
            </a:endParaRPr>
          </a:p>
        </p:txBody>
      </p:sp>
      <p:cxnSp>
        <p:nvCxnSpPr>
          <p:cNvPr id="14" name="Straight Connector 13"/>
          <p:cNvCxnSpPr/>
          <p:nvPr/>
        </p:nvCxnSpPr>
        <p:spPr>
          <a:xfrm flipV="1">
            <a:off x="3469341" y="2294965"/>
            <a:ext cx="2474258" cy="17929"/>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Content Placeholder 14"/>
          <p:cNvPicPr>
            <a:picLocks noGrp="1" noChangeAspect="1"/>
          </p:cNvPicPr>
          <p:nvPr>
            <p:ph sz="half" idx="2"/>
          </p:nvPr>
        </p:nvPicPr>
        <p:blipFill>
          <a:blip r:embed="rId3"/>
          <a:stretch>
            <a:fillRect/>
          </a:stretch>
        </p:blipFill>
        <p:spPr>
          <a:xfrm>
            <a:off x="6941349" y="1739247"/>
            <a:ext cx="1990983" cy="3291840"/>
          </a:xfrm>
          <a:prstGeom prst="rect">
            <a:avLst/>
          </a:prstGeom>
          <a:solidFill>
            <a:schemeClr val="accent1">
              <a:lumMod val="75000"/>
            </a:schemeClr>
          </a:solidFill>
        </p:spPr>
      </p:pic>
    </p:spTree>
    <p:extLst>
      <p:ext uri="{BB962C8B-B14F-4D97-AF65-F5344CB8AC3E}">
        <p14:creationId xmlns:p14="http://schemas.microsoft.com/office/powerpoint/2010/main" val="2071697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274360" cy="1320800"/>
          </a:xfrm>
        </p:spPr>
        <p:txBody>
          <a:bodyPr>
            <a:normAutofit fontScale="90000"/>
          </a:bodyPr>
          <a:lstStyle/>
          <a:p>
            <a:r>
              <a:rPr lang="en-US" sz="2000" b="1" dirty="0">
                <a:solidFill>
                  <a:srgbClr val="1D4A93"/>
                </a:solidFill>
                <a:latin typeface="Arial Narrow" panose="020B0606020202030204" pitchFamily="34" charset="0"/>
              </a:rPr>
              <a:t>CASE MANAGEMENT</a:t>
            </a:r>
            <a:br>
              <a:rPr lang="en-US" sz="2000" b="1" dirty="0">
                <a:solidFill>
                  <a:srgbClr val="1D4A93"/>
                </a:solidFill>
                <a:latin typeface="Arial Narrow" panose="020B0606020202030204" pitchFamily="34" charset="0"/>
              </a:rPr>
            </a:br>
            <a:br>
              <a:rPr lang="en-US" sz="1800" b="1" dirty="0">
                <a:latin typeface="Arial Narrow" panose="020B0606020202030204" pitchFamily="34" charset="0"/>
              </a:rPr>
            </a:br>
            <a:r>
              <a:rPr lang="en-US" sz="1600" dirty="0">
                <a:solidFill>
                  <a:srgbClr val="1A2769"/>
                </a:solidFill>
                <a:latin typeface="Arial"/>
                <a:cs typeface="Arial"/>
              </a:rPr>
              <a:t>Our professional patient advocates assist tens of thousands of patients each year, enabling them to connect with and maintain access to prescribed healthcare services, overcome insurance barriers, locate resources to support cost-of-living expenses, evaluate and identify insurance coverage and manage out-of-pocket expenses</a:t>
            </a:r>
            <a:endParaRPr lang="en-US" sz="1600" b="1" dirty="0">
              <a:latin typeface="Arial Narrow" panose="020B0606020202030204" pitchFamily="34" charset="0"/>
            </a:endParaRPr>
          </a:p>
        </p:txBody>
      </p:sp>
      <p:sp>
        <p:nvSpPr>
          <p:cNvPr id="3" name="Text Placeholder 2"/>
          <p:cNvSpPr>
            <a:spLocks noGrp="1"/>
          </p:cNvSpPr>
          <p:nvPr>
            <p:ph type="body" idx="1"/>
          </p:nvPr>
        </p:nvSpPr>
        <p:spPr/>
        <p:txBody>
          <a:bodyPr/>
          <a:lstStyle/>
          <a:p>
            <a:r>
              <a:rPr lang="en-US" sz="1600" b="1" dirty="0">
                <a:solidFill>
                  <a:srgbClr val="1D4A93"/>
                </a:solidFill>
                <a:latin typeface="Arial Narrow" panose="020B0606020202030204" pitchFamily="34" charset="0"/>
              </a:rPr>
              <a:t>SUMMARY OF PAF CASE MANAGEMENT PATIENT CASES AND CONTACTS IN 2018</a:t>
            </a:r>
          </a:p>
        </p:txBody>
      </p:sp>
      <p:sp>
        <p:nvSpPr>
          <p:cNvPr id="7" name="Slide Number Placeholder 6"/>
          <p:cNvSpPr>
            <a:spLocks noGrp="1"/>
          </p:cNvSpPr>
          <p:nvPr>
            <p:ph type="sldNum" sz="quarter" idx="12"/>
          </p:nvPr>
        </p:nvSpPr>
        <p:spPr/>
        <p:txBody>
          <a:bodyPr/>
          <a:lstStyle/>
          <a:p>
            <a:fld id="{29A83090-688E-4598-8F59-161FC0CCCE7C}" type="slidenum">
              <a:rPr lang="en-US" smtClean="0"/>
              <a:t>4</a:t>
            </a:fld>
            <a:endParaRPr lang="en-US"/>
          </a:p>
        </p:txBody>
      </p:sp>
      <p:cxnSp>
        <p:nvCxnSpPr>
          <p:cNvPr id="9" name="Straight Connector 8"/>
          <p:cNvCxnSpPr/>
          <p:nvPr/>
        </p:nvCxnSpPr>
        <p:spPr>
          <a:xfrm>
            <a:off x="1326777" y="1052259"/>
            <a:ext cx="6884894" cy="896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Content Placeholder 11"/>
          <p:cNvSpPr>
            <a:spLocks noGrp="1"/>
          </p:cNvSpPr>
          <p:nvPr>
            <p:ph sz="half" idx="2"/>
          </p:nvPr>
        </p:nvSpPr>
        <p:spPr/>
        <p:txBody>
          <a:bodyPr>
            <a:normAutofit/>
          </a:bodyPr>
          <a:lstStyle/>
          <a:p>
            <a:pPr marL="0" indent="0">
              <a:buNone/>
            </a:pPr>
            <a:r>
              <a:rPr lang="en-US" sz="1400" dirty="0">
                <a:solidFill>
                  <a:srgbClr val="1D4A93"/>
                </a:solidFill>
                <a:latin typeface="Arial" panose="020B0604020202020204" pitchFamily="34" charset="0"/>
                <a:cs typeface="Arial" panose="020B0604020202020204" pitchFamily="34" charset="0"/>
              </a:rPr>
              <a:t>Total PAF Case Management Cases	  24,804</a:t>
            </a:r>
          </a:p>
          <a:p>
            <a:pPr marL="0" indent="0">
              <a:buNone/>
            </a:pPr>
            <a:r>
              <a:rPr lang="en-US" sz="1400" dirty="0">
                <a:solidFill>
                  <a:srgbClr val="1D4A93"/>
                </a:solidFill>
                <a:latin typeface="Arial" panose="020B0604020202020204" pitchFamily="34" charset="0"/>
                <a:cs typeface="Arial" panose="020B0604020202020204" pitchFamily="34" charset="0"/>
              </a:rPr>
              <a:t>Total PAF Case Management Contacts	402,545</a:t>
            </a:r>
          </a:p>
          <a:p>
            <a:pPr marL="0" indent="0">
              <a:buNone/>
            </a:pPr>
            <a:r>
              <a:rPr lang="en-US" sz="1400" dirty="0">
                <a:solidFill>
                  <a:srgbClr val="1D4A93"/>
                </a:solidFill>
                <a:latin typeface="Arial" panose="020B0604020202020204" pitchFamily="34" charset="0"/>
                <a:cs typeface="Arial" panose="020B0604020202020204" pitchFamily="34" charset="0"/>
              </a:rPr>
              <a:t>Average Contacts Per Case			    16.14</a:t>
            </a:r>
          </a:p>
          <a:p>
            <a:pPr marL="0" indent="0">
              <a:buNone/>
            </a:pPr>
            <a:r>
              <a:rPr lang="en-US" sz="1400" dirty="0">
                <a:solidFill>
                  <a:srgbClr val="1D4A93"/>
                </a:solidFill>
                <a:latin typeface="Arial" panose="020B0604020202020204" pitchFamily="34" charset="0"/>
                <a:cs typeface="Arial" panose="020B0604020202020204" pitchFamily="34" charset="0"/>
              </a:rPr>
              <a:t>Average Issues Per Case	                        1.75</a:t>
            </a:r>
          </a:p>
        </p:txBody>
      </p:sp>
      <p:pic>
        <p:nvPicPr>
          <p:cNvPr id="13" name="Picture 12"/>
          <p:cNvPicPr>
            <a:picLocks noChangeAspect="1"/>
          </p:cNvPicPr>
          <p:nvPr/>
        </p:nvPicPr>
        <p:blipFill>
          <a:blip r:embed="rId2"/>
          <a:stretch>
            <a:fillRect/>
          </a:stretch>
        </p:blipFill>
        <p:spPr>
          <a:xfrm>
            <a:off x="770965" y="4461933"/>
            <a:ext cx="1892300" cy="1003300"/>
          </a:xfrm>
          <a:prstGeom prst="rect">
            <a:avLst/>
          </a:prstGeom>
        </p:spPr>
      </p:pic>
      <p:pic>
        <p:nvPicPr>
          <p:cNvPr id="14" name="Picture 13">
            <a:hlinkClick r:id="rId3"/>
          </p:cNvPr>
          <p:cNvPicPr>
            <a:picLocks noChangeAspect="1"/>
          </p:cNvPicPr>
          <p:nvPr/>
        </p:nvPicPr>
        <p:blipFill>
          <a:blip r:embed="rId4"/>
          <a:stretch>
            <a:fillRect/>
          </a:stretch>
        </p:blipFill>
        <p:spPr>
          <a:xfrm>
            <a:off x="2816237" y="4461933"/>
            <a:ext cx="2238540" cy="985886"/>
          </a:xfrm>
          <a:prstGeom prst="rect">
            <a:avLst/>
          </a:prstGeom>
        </p:spPr>
      </p:pic>
      <p:pic>
        <p:nvPicPr>
          <p:cNvPr id="15" name="Content Placeholder 14" descr="5TopDiagnosis2.png"/>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6260320" y="2139177"/>
            <a:ext cx="1521954" cy="3657600"/>
          </a:xfrm>
          <a:prstGeom prst="rect">
            <a:avLst/>
          </a:prstGeom>
        </p:spPr>
      </p:pic>
    </p:spTree>
    <p:extLst>
      <p:ext uri="{BB962C8B-B14F-4D97-AF65-F5344CB8AC3E}">
        <p14:creationId xmlns:p14="http://schemas.microsoft.com/office/powerpoint/2010/main" val="181575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5</a:t>
            </a:fld>
            <a:endParaRPr lang="en-US"/>
          </a:p>
        </p:txBody>
      </p:sp>
      <p:sp>
        <p:nvSpPr>
          <p:cNvPr id="3" name="Rectangle 2"/>
          <p:cNvSpPr/>
          <p:nvPr/>
        </p:nvSpPr>
        <p:spPr>
          <a:xfrm>
            <a:off x="845465" y="421805"/>
            <a:ext cx="2138727" cy="369332"/>
          </a:xfrm>
          <a:prstGeom prst="rect">
            <a:avLst/>
          </a:prstGeom>
        </p:spPr>
        <p:txBody>
          <a:bodyPr wrap="none">
            <a:spAutoFit/>
          </a:bodyPr>
          <a:lstStyle/>
          <a:p>
            <a:r>
              <a:rPr lang="en-US" b="1" cap="all" dirty="0">
                <a:solidFill>
                  <a:srgbClr val="1D4A93"/>
                </a:solidFill>
                <a:latin typeface="Arial Narrow"/>
                <a:cs typeface="Arial Narrow"/>
              </a:rPr>
              <a:t>Case management</a:t>
            </a:r>
          </a:p>
        </p:txBody>
      </p:sp>
      <p:sp>
        <p:nvSpPr>
          <p:cNvPr id="4" name="Rectangle 3"/>
          <p:cNvSpPr/>
          <p:nvPr/>
        </p:nvSpPr>
        <p:spPr>
          <a:xfrm>
            <a:off x="1220143" y="1142058"/>
            <a:ext cx="3842924" cy="2634075"/>
          </a:xfrm>
          <a:prstGeom prst="rect">
            <a:avLst/>
          </a:prstGeom>
          <a:solidFill>
            <a:srgbClr val="2BA6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6975"/>
              </a:solidFill>
            </a:endParaRPr>
          </a:p>
        </p:txBody>
      </p:sp>
      <p:pic>
        <p:nvPicPr>
          <p:cNvPr id="5" name="Picture 4"/>
          <p:cNvPicPr>
            <a:picLocks noChangeAspect="1"/>
          </p:cNvPicPr>
          <p:nvPr/>
        </p:nvPicPr>
        <p:blipFill>
          <a:blip r:embed="rId2"/>
          <a:stretch>
            <a:fillRect/>
          </a:stretch>
        </p:blipFill>
        <p:spPr>
          <a:xfrm>
            <a:off x="1617134" y="1418167"/>
            <a:ext cx="3103262" cy="2129366"/>
          </a:xfrm>
          <a:prstGeom prst="rect">
            <a:avLst/>
          </a:prstGeom>
        </p:spPr>
      </p:pic>
      <p:pic>
        <p:nvPicPr>
          <p:cNvPr id="6" name="Picture 5"/>
          <p:cNvPicPr>
            <a:picLocks noChangeAspect="1"/>
          </p:cNvPicPr>
          <p:nvPr/>
        </p:nvPicPr>
        <p:blipFill>
          <a:blip r:embed="rId3"/>
          <a:stretch>
            <a:fillRect/>
          </a:stretch>
        </p:blipFill>
        <p:spPr>
          <a:xfrm>
            <a:off x="1053631" y="4141696"/>
            <a:ext cx="4391769" cy="1784640"/>
          </a:xfrm>
          <a:prstGeom prst="rect">
            <a:avLst/>
          </a:prstGeom>
        </p:spPr>
      </p:pic>
      <p:pic>
        <p:nvPicPr>
          <p:cNvPr id="7" name="Picture 6"/>
          <p:cNvPicPr>
            <a:picLocks noChangeAspect="1"/>
          </p:cNvPicPr>
          <p:nvPr/>
        </p:nvPicPr>
        <p:blipFill>
          <a:blip r:embed="rId4"/>
          <a:stretch>
            <a:fillRect/>
          </a:stretch>
        </p:blipFill>
        <p:spPr>
          <a:xfrm>
            <a:off x="6323657" y="1134061"/>
            <a:ext cx="2491082" cy="4455477"/>
          </a:xfrm>
          <a:prstGeom prst="rect">
            <a:avLst/>
          </a:prstGeom>
        </p:spPr>
      </p:pic>
      <p:cxnSp>
        <p:nvCxnSpPr>
          <p:cNvPr id="9" name="Straight Connector 8"/>
          <p:cNvCxnSpPr/>
          <p:nvPr/>
        </p:nvCxnSpPr>
        <p:spPr>
          <a:xfrm>
            <a:off x="1445808" y="872463"/>
            <a:ext cx="7234517"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012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6</a:t>
            </a:fld>
            <a:endParaRPr lang="en-US"/>
          </a:p>
        </p:txBody>
      </p:sp>
      <p:sp>
        <p:nvSpPr>
          <p:cNvPr id="3" name="Rectangle 2"/>
          <p:cNvSpPr/>
          <p:nvPr/>
        </p:nvSpPr>
        <p:spPr>
          <a:xfrm>
            <a:off x="770963" y="475717"/>
            <a:ext cx="4444486" cy="369332"/>
          </a:xfrm>
          <a:prstGeom prst="rect">
            <a:avLst/>
          </a:prstGeom>
        </p:spPr>
        <p:txBody>
          <a:bodyPr wrap="none">
            <a:spAutoFit/>
          </a:bodyPr>
          <a:lstStyle/>
          <a:p>
            <a:r>
              <a:rPr lang="en-US" b="1" cap="all" dirty="0">
                <a:solidFill>
                  <a:srgbClr val="1D4A93"/>
                </a:solidFill>
                <a:latin typeface="Arial Narrow"/>
                <a:cs typeface="Arial Narrow"/>
              </a:rPr>
              <a:t>Roadblocks to Access &amp; Affordability</a:t>
            </a:r>
          </a:p>
        </p:txBody>
      </p:sp>
      <p:pic>
        <p:nvPicPr>
          <p:cNvPr id="6" name="Picture 5"/>
          <p:cNvPicPr>
            <a:picLocks noChangeAspect="1"/>
          </p:cNvPicPr>
          <p:nvPr/>
        </p:nvPicPr>
        <p:blipFill>
          <a:blip r:embed="rId2"/>
          <a:stretch>
            <a:fillRect/>
          </a:stretch>
        </p:blipFill>
        <p:spPr>
          <a:xfrm>
            <a:off x="904010" y="2232684"/>
            <a:ext cx="7785100" cy="2603500"/>
          </a:xfrm>
          <a:prstGeom prst="rect">
            <a:avLst/>
          </a:prstGeom>
        </p:spPr>
      </p:pic>
      <p:sp>
        <p:nvSpPr>
          <p:cNvPr id="8" name="Rectangle 7"/>
          <p:cNvSpPr/>
          <p:nvPr/>
        </p:nvSpPr>
        <p:spPr>
          <a:xfrm>
            <a:off x="1423964" y="1123255"/>
            <a:ext cx="2697480" cy="1061829"/>
          </a:xfrm>
          <a:prstGeom prst="rect">
            <a:avLst/>
          </a:prstGeom>
        </p:spPr>
        <p:txBody>
          <a:bodyPr wrap="square">
            <a:spAutoFit/>
          </a:bodyPr>
          <a:lstStyle/>
          <a:p>
            <a:r>
              <a:rPr lang="en-GB" sz="1100" b="1" dirty="0">
                <a:solidFill>
                  <a:srgbClr val="1D4A93"/>
                </a:solidFill>
                <a:latin typeface="Arial" panose="020B0604020202020204" pitchFamily="34" charset="0"/>
                <a:cs typeface="Arial" panose="020B0604020202020204" pitchFamily="34" charset="0"/>
              </a:rPr>
              <a:t>Insurance Access</a:t>
            </a:r>
          </a:p>
          <a:p>
            <a:r>
              <a:rPr lang="en-GB" sz="1050" dirty="0">
                <a:solidFill>
                  <a:srgbClr val="1D4A93"/>
                </a:solidFill>
                <a:latin typeface="Arial" panose="020B0604020202020204" pitchFamily="34" charset="0"/>
                <a:cs typeface="Arial" panose="020B0604020202020204" pitchFamily="34" charset="0"/>
              </a:rPr>
              <a:t>Lack of insurance, insurance with </a:t>
            </a:r>
            <a:br>
              <a:rPr lang="en-GB" sz="1050" dirty="0">
                <a:solidFill>
                  <a:srgbClr val="1D4A93"/>
                </a:solidFill>
                <a:latin typeface="Arial" panose="020B0604020202020204" pitchFamily="34" charset="0"/>
                <a:cs typeface="Arial" panose="020B0604020202020204" pitchFamily="34" charset="0"/>
              </a:rPr>
            </a:br>
            <a:r>
              <a:rPr lang="en-GB" sz="1050" dirty="0">
                <a:solidFill>
                  <a:srgbClr val="1D4A93"/>
                </a:solidFill>
                <a:latin typeface="Arial" panose="020B0604020202020204" pitchFamily="34" charset="0"/>
                <a:cs typeface="Arial" panose="020B0604020202020204" pitchFamily="34" charset="0"/>
              </a:rPr>
              <a:t>high out-of-pocket requirements and/or service limitations and low insurance literacy contribute to routine and significant access barriers.</a:t>
            </a:r>
          </a:p>
        </p:txBody>
      </p:sp>
      <p:sp>
        <p:nvSpPr>
          <p:cNvPr id="9" name="Rectangle 8"/>
          <p:cNvSpPr/>
          <p:nvPr/>
        </p:nvSpPr>
        <p:spPr>
          <a:xfrm>
            <a:off x="4607858" y="1089668"/>
            <a:ext cx="4206240" cy="1097280"/>
          </a:xfrm>
          <a:prstGeom prst="rect">
            <a:avLst/>
          </a:prstGeom>
        </p:spPr>
        <p:txBody>
          <a:bodyPr wrap="square">
            <a:spAutoFit/>
          </a:bodyPr>
          <a:lstStyle/>
          <a:p>
            <a:pPr lvl="0">
              <a:defRPr/>
            </a:pPr>
            <a:r>
              <a:rPr lang="en-US" sz="1100" b="1" dirty="0">
                <a:solidFill>
                  <a:srgbClr val="1A2769"/>
                </a:solidFill>
                <a:latin typeface="Arial"/>
                <a:cs typeface="Arial"/>
              </a:rPr>
              <a:t>Employment Protections &amp; Workplace Entitlements</a:t>
            </a:r>
          </a:p>
          <a:p>
            <a:pPr lvl="0">
              <a:defRPr/>
            </a:pPr>
            <a:r>
              <a:rPr lang="en-US" sz="1050" dirty="0">
                <a:solidFill>
                  <a:srgbClr val="1D4A93"/>
                </a:solidFill>
                <a:latin typeface="Arial"/>
                <a:cs typeface="Arial"/>
              </a:rPr>
              <a:t>Commonly insurance benefits are provided through employers, as are income replacement policies (STD/LTD) and are jeopardized if the employee cannot work. Patients often lack knowledge about employee protections and how to access them: FMLA, ADA, COBRA</a:t>
            </a:r>
            <a:r>
              <a:rPr lang="en-US" sz="1050" dirty="0">
                <a:solidFill>
                  <a:prstClr val="white"/>
                </a:solidFill>
                <a:latin typeface="Arial"/>
                <a:cs typeface="Arial"/>
              </a:rPr>
              <a:t>.</a:t>
            </a:r>
          </a:p>
        </p:txBody>
      </p:sp>
      <p:sp>
        <p:nvSpPr>
          <p:cNvPr id="10" name="Rectangle 9"/>
          <p:cNvSpPr/>
          <p:nvPr/>
        </p:nvSpPr>
        <p:spPr>
          <a:xfrm>
            <a:off x="234875" y="4884927"/>
            <a:ext cx="3108960" cy="1061829"/>
          </a:xfrm>
          <a:prstGeom prst="rect">
            <a:avLst/>
          </a:prstGeom>
        </p:spPr>
        <p:txBody>
          <a:bodyPr>
            <a:spAutoFit/>
          </a:bodyPr>
          <a:lstStyle/>
          <a:p>
            <a:pPr>
              <a:defRPr/>
            </a:pPr>
            <a:r>
              <a:rPr lang="en-US" sz="1100" b="1" dirty="0">
                <a:solidFill>
                  <a:srgbClr val="1A2769"/>
                </a:solidFill>
                <a:latin typeface="Arial"/>
                <a:cs typeface="Arial"/>
              </a:rPr>
              <a:t>Medical Debt &amp; Ability to Pay</a:t>
            </a:r>
          </a:p>
          <a:p>
            <a:pPr>
              <a:defRPr/>
            </a:pPr>
            <a:r>
              <a:rPr lang="en-US" sz="1050" dirty="0">
                <a:solidFill>
                  <a:srgbClr val="1D4A93"/>
                </a:solidFill>
                <a:latin typeface="Arial"/>
                <a:cs typeface="Arial"/>
              </a:rPr>
              <a:t>Patients receive healthcare services from a multitude of providers/facilities and there are costs associated with each. Medical debt mounts quickly, at the very time when their ability to pay is hardest.</a:t>
            </a:r>
          </a:p>
        </p:txBody>
      </p:sp>
      <p:sp>
        <p:nvSpPr>
          <p:cNvPr id="11" name="Rectangle 10"/>
          <p:cNvSpPr/>
          <p:nvPr/>
        </p:nvSpPr>
        <p:spPr>
          <a:xfrm>
            <a:off x="3263153" y="4942634"/>
            <a:ext cx="2651760" cy="946413"/>
          </a:xfrm>
          <a:prstGeom prst="rect">
            <a:avLst/>
          </a:prstGeom>
        </p:spPr>
        <p:txBody>
          <a:bodyPr>
            <a:spAutoFit/>
          </a:bodyPr>
          <a:lstStyle/>
          <a:p>
            <a:pPr lvl="0">
              <a:defRPr/>
            </a:pPr>
            <a:r>
              <a:rPr lang="en-US" sz="1100" b="1" dirty="0">
                <a:solidFill>
                  <a:srgbClr val="1A2769"/>
                </a:solidFill>
                <a:latin typeface="Arial"/>
                <a:cs typeface="Arial"/>
              </a:rPr>
              <a:t>Emotional Distress</a:t>
            </a:r>
          </a:p>
          <a:p>
            <a:pPr lvl="0">
              <a:defRPr/>
            </a:pPr>
            <a:r>
              <a:rPr lang="en-US" sz="1050" dirty="0">
                <a:solidFill>
                  <a:srgbClr val="1D4A93"/>
                </a:solidFill>
                <a:latin typeface="Arial"/>
                <a:cs typeface="Arial"/>
              </a:rPr>
              <a:t>Patients’ inability to access and afford necessary healthcare and maintain their financial stability creates emotional trauma that impacts their overall health</a:t>
            </a:r>
            <a:r>
              <a:rPr lang="en-US" sz="1100" dirty="0">
                <a:solidFill>
                  <a:srgbClr val="1D4A93"/>
                </a:solidFill>
                <a:latin typeface="Arial"/>
                <a:cs typeface="Arial"/>
              </a:rPr>
              <a:t>.   </a:t>
            </a:r>
          </a:p>
        </p:txBody>
      </p:sp>
      <p:sp>
        <p:nvSpPr>
          <p:cNvPr id="12" name="Rectangle 11"/>
          <p:cNvSpPr/>
          <p:nvPr/>
        </p:nvSpPr>
        <p:spPr>
          <a:xfrm>
            <a:off x="6553643" y="4884927"/>
            <a:ext cx="2743200" cy="1307592"/>
          </a:xfrm>
          <a:prstGeom prst="rect">
            <a:avLst/>
          </a:prstGeom>
        </p:spPr>
        <p:txBody>
          <a:bodyPr>
            <a:spAutoFit/>
          </a:bodyPr>
          <a:lstStyle/>
          <a:p>
            <a:pPr>
              <a:defRPr/>
            </a:pPr>
            <a:r>
              <a:rPr lang="en-US" sz="1100" b="1" dirty="0">
                <a:solidFill>
                  <a:srgbClr val="1A2769"/>
                </a:solidFill>
                <a:latin typeface="Arial"/>
                <a:cs typeface="Arial"/>
              </a:rPr>
              <a:t>Cost-of-Living Impacts </a:t>
            </a:r>
          </a:p>
          <a:p>
            <a:pPr>
              <a:defRPr/>
            </a:pPr>
            <a:r>
              <a:rPr lang="en-US" sz="1050" dirty="0">
                <a:solidFill>
                  <a:srgbClr val="1D4A93"/>
                </a:solidFill>
                <a:latin typeface="Arial"/>
                <a:cs typeface="Arial"/>
              </a:rPr>
              <a:t>When people become ill, or live with a chronic disease, their income is almost always impacted. Many patients cannot sustain their basic needs such as housing, transportation, food and utilities.  </a:t>
            </a:r>
          </a:p>
        </p:txBody>
      </p:sp>
      <p:pic>
        <p:nvPicPr>
          <p:cNvPr id="13" name="Picture 12">
            <a:extLst>
              <a:ext uri="{FF2B5EF4-FFF2-40B4-BE49-F238E27FC236}">
                <a16:creationId xmlns:a16="http://schemas.microsoft.com/office/drawing/2014/main" id="{2292081A-F3F8-476C-A4C5-D90ABDA633FB}"/>
              </a:ext>
            </a:extLst>
          </p:cNvPr>
          <p:cNvPicPr>
            <a:picLocks noChangeAspect="1"/>
          </p:cNvPicPr>
          <p:nvPr/>
        </p:nvPicPr>
        <p:blipFill>
          <a:blip r:embed="rId3"/>
          <a:stretch>
            <a:fillRect/>
          </a:stretch>
        </p:blipFill>
        <p:spPr>
          <a:xfrm>
            <a:off x="1139856" y="868742"/>
            <a:ext cx="6724471" cy="18290"/>
          </a:xfrm>
          <a:prstGeom prst="rect">
            <a:avLst/>
          </a:prstGeom>
        </p:spPr>
      </p:pic>
    </p:spTree>
    <p:extLst>
      <p:ext uri="{BB962C8B-B14F-4D97-AF65-F5344CB8AC3E}">
        <p14:creationId xmlns:p14="http://schemas.microsoft.com/office/powerpoint/2010/main" val="429180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7</a:t>
            </a:fld>
            <a:endParaRPr lang="en-US"/>
          </a:p>
        </p:txBody>
      </p:sp>
      <p:sp>
        <p:nvSpPr>
          <p:cNvPr id="3" name="Rectangle 2"/>
          <p:cNvSpPr/>
          <p:nvPr/>
        </p:nvSpPr>
        <p:spPr>
          <a:xfrm>
            <a:off x="528698" y="429416"/>
            <a:ext cx="1994007" cy="369332"/>
          </a:xfrm>
          <a:prstGeom prst="rect">
            <a:avLst/>
          </a:prstGeom>
        </p:spPr>
        <p:txBody>
          <a:bodyPr wrap="none">
            <a:spAutoFit/>
          </a:bodyPr>
          <a:lstStyle/>
          <a:p>
            <a:r>
              <a:rPr lang="en-US" b="1" cap="all" dirty="0">
                <a:solidFill>
                  <a:srgbClr val="1D4A93"/>
                </a:solidFill>
                <a:latin typeface="Arial Narrow"/>
                <a:cs typeface="Arial Narrow"/>
              </a:rPr>
              <a:t>DRUG FORMULARY</a:t>
            </a:r>
            <a:endParaRPr lang="en-US" dirty="0">
              <a:solidFill>
                <a:srgbClr val="1D4A93"/>
              </a:solidFill>
            </a:endParaRPr>
          </a:p>
        </p:txBody>
      </p:sp>
      <p:sp>
        <p:nvSpPr>
          <p:cNvPr id="4" name="Rectangle 3"/>
          <p:cNvSpPr/>
          <p:nvPr/>
        </p:nvSpPr>
        <p:spPr>
          <a:xfrm>
            <a:off x="448236" y="1161907"/>
            <a:ext cx="6938682" cy="5262979"/>
          </a:xfrm>
          <a:prstGeom prst="rect">
            <a:avLst/>
          </a:prstGeom>
        </p:spPr>
        <p:txBody>
          <a:bodyPr wrap="square">
            <a:spAutoFit/>
          </a:bodyPr>
          <a:lstStyle/>
          <a:p>
            <a:endParaRPr lang="en-US" sz="1600" dirty="0">
              <a:solidFill>
                <a:srgbClr val="1D4A93"/>
              </a:solidFill>
              <a:latin typeface="Arial" panose="020B0604020202020204" pitchFamily="34" charset="0"/>
              <a:cs typeface="Arial" panose="020B0604020202020204" pitchFamily="34" charset="0"/>
            </a:endParaRPr>
          </a:p>
          <a:p>
            <a:r>
              <a:rPr lang="en-US" sz="1600" dirty="0">
                <a:solidFill>
                  <a:srgbClr val="1D4A93"/>
                </a:solidFill>
                <a:latin typeface="Arial" panose="020B0604020202020204" pitchFamily="34" charset="0"/>
                <a:cs typeface="Arial" panose="020B0604020202020204" pitchFamily="34" charset="0"/>
              </a:rPr>
              <a:t>A drug formulary is a continually updated list of medications, created by your insurer, representing clinical judgments from experts in diagnosis, prevention, or treatment of disease and promotion of health, used to further identify specific pharmaceutical benefits delivered outside of a provider's facility. </a:t>
            </a:r>
          </a:p>
          <a:p>
            <a:endParaRPr lang="en-US" sz="1600" dirty="0">
              <a:solidFill>
                <a:srgbClr val="1D4A93"/>
              </a:solidFill>
              <a:latin typeface="Arial" panose="020B0604020202020204" pitchFamily="34" charset="0"/>
              <a:cs typeface="Arial" panose="020B0604020202020204" pitchFamily="34" charset="0"/>
            </a:endParaRPr>
          </a:p>
          <a:p>
            <a:r>
              <a:rPr lang="en-US" sz="1600" dirty="0">
                <a:solidFill>
                  <a:srgbClr val="1D4A93"/>
                </a:solidFill>
                <a:latin typeface="Arial" panose="020B0604020202020204" pitchFamily="34" charset="0"/>
                <a:cs typeface="Arial" panose="020B0604020202020204" pitchFamily="34" charset="0"/>
              </a:rPr>
              <a:t>Each formulary is specific to a distinct insurance plan</a:t>
            </a:r>
          </a:p>
          <a:p>
            <a:r>
              <a:rPr lang="en-US" sz="1600" dirty="0">
                <a:solidFill>
                  <a:srgbClr val="1D4A93"/>
                </a:solidFill>
                <a:latin typeface="Arial" panose="020B0604020202020204" pitchFamily="34" charset="0"/>
                <a:cs typeface="Arial" panose="020B0604020202020204" pitchFamily="34" charset="0"/>
              </a:rPr>
              <a:t>published and made available by insurer to plan enrollees</a:t>
            </a:r>
          </a:p>
          <a:p>
            <a:endParaRPr lang="en-US" sz="1600" dirty="0">
              <a:solidFill>
                <a:srgbClr val="1D4A93"/>
              </a:solidFill>
              <a:latin typeface="Arial" panose="020B0604020202020204" pitchFamily="34" charset="0"/>
              <a:cs typeface="Arial" panose="020B0604020202020204" pitchFamily="34" charset="0"/>
            </a:endParaRPr>
          </a:p>
          <a:p>
            <a:r>
              <a:rPr lang="en-US" sz="1600" dirty="0">
                <a:solidFill>
                  <a:srgbClr val="1D4A93"/>
                </a:solidFill>
                <a:latin typeface="Arial" panose="020B0604020202020204" pitchFamily="34" charset="0"/>
                <a:cs typeface="Arial" panose="020B0604020202020204" pitchFamily="34" charset="0"/>
              </a:rPr>
              <a:t>Can be called many different things, vocabulary can be different </a:t>
            </a:r>
          </a:p>
          <a:p>
            <a:r>
              <a:rPr lang="en-US" sz="1600" dirty="0">
                <a:solidFill>
                  <a:srgbClr val="1D4A93"/>
                </a:solidFill>
                <a:latin typeface="Arial" panose="020B0604020202020204" pitchFamily="34" charset="0"/>
                <a:cs typeface="Arial" panose="020B0604020202020204" pitchFamily="34" charset="0"/>
              </a:rPr>
              <a:t>from insurer to insurer and plan to plan. </a:t>
            </a:r>
          </a:p>
          <a:p>
            <a:pPr marL="742950" lvl="1"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Preferred Drug List</a:t>
            </a:r>
          </a:p>
          <a:p>
            <a:pPr marL="742950" lvl="1"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Select Drug List</a:t>
            </a:r>
          </a:p>
          <a:p>
            <a:pPr marL="742950" lvl="1"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Closed Formulary/Closed Drug List</a:t>
            </a:r>
          </a:p>
          <a:p>
            <a:pPr marL="742950" lvl="1"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Covered Medications List/List of Covered Drugs</a:t>
            </a:r>
          </a:p>
          <a:p>
            <a:pPr marL="742950" lvl="1"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endParaRPr lang="en-US" sz="1600" dirty="0">
              <a:solidFill>
                <a:srgbClr val="1D4A93"/>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p:txBody>
      </p:sp>
      <p:cxnSp>
        <p:nvCxnSpPr>
          <p:cNvPr id="7" name="Straight Connector 6"/>
          <p:cNvCxnSpPr>
            <a:cxnSpLocks/>
          </p:cNvCxnSpPr>
          <p:nvPr/>
        </p:nvCxnSpPr>
        <p:spPr>
          <a:xfrm>
            <a:off x="1353671" y="869576"/>
            <a:ext cx="603324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44EC647-35FC-42C8-ADA9-7EFF62450A40}"/>
              </a:ext>
            </a:extLst>
          </p:cNvPr>
          <p:cNvPicPr>
            <a:picLocks noChangeAspect="1"/>
          </p:cNvPicPr>
          <p:nvPr/>
        </p:nvPicPr>
        <p:blipFill rotWithShape="1">
          <a:blip r:embed="rId2"/>
          <a:srcRect l="5536" r="3211"/>
          <a:stretch/>
        </p:blipFill>
        <p:spPr>
          <a:xfrm>
            <a:off x="6526636" y="2652493"/>
            <a:ext cx="3229761" cy="2281806"/>
          </a:xfrm>
          <a:prstGeom prst="rect">
            <a:avLst/>
          </a:prstGeom>
        </p:spPr>
      </p:pic>
    </p:spTree>
    <p:extLst>
      <p:ext uri="{BB962C8B-B14F-4D97-AF65-F5344CB8AC3E}">
        <p14:creationId xmlns:p14="http://schemas.microsoft.com/office/powerpoint/2010/main" val="315666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8</a:t>
            </a:fld>
            <a:endParaRPr lang="en-US"/>
          </a:p>
        </p:txBody>
      </p:sp>
      <p:sp>
        <p:nvSpPr>
          <p:cNvPr id="4" name="TextBox 3"/>
          <p:cNvSpPr txBox="1"/>
          <p:nvPr/>
        </p:nvSpPr>
        <p:spPr>
          <a:xfrm>
            <a:off x="3783435" y="1170782"/>
            <a:ext cx="5190236" cy="5232202"/>
          </a:xfrm>
          <a:prstGeom prst="rect">
            <a:avLst/>
          </a:prstGeom>
          <a:noFill/>
        </p:spPr>
        <p:txBody>
          <a:bodyPr wrap="square" rtlCol="0">
            <a:spAutoFit/>
          </a:bodyPr>
          <a:lstStyle/>
          <a:p>
            <a:pPr marL="285750"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Each medicine considered to be COVERED by the plan</a:t>
            </a:r>
          </a:p>
          <a:p>
            <a:pPr marL="285750" indent="-285750">
              <a:buFont typeface="Arial"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285750"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"Tier" that the drug is placed on</a:t>
            </a:r>
          </a:p>
          <a:p>
            <a:pPr marL="285750" indent="-285750">
              <a:buFont typeface="Arial"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285750"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Indicators for use: (called utilization management)</a:t>
            </a:r>
          </a:p>
          <a:p>
            <a:pPr marL="742950" lvl="1"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Prior Review /Prior Authorization (PA)</a:t>
            </a:r>
          </a:p>
          <a:p>
            <a:pPr marL="742950" lvl="1"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Quantity Limitations (QL)</a:t>
            </a:r>
          </a:p>
          <a:p>
            <a:pPr marL="742950" lvl="1"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Restricted Access or Step Therapy</a:t>
            </a:r>
          </a:p>
          <a:p>
            <a:pPr marL="742950" lvl="1"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Specialty Drugs</a:t>
            </a:r>
          </a:p>
          <a:p>
            <a:pPr marL="742950" lvl="1"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Specific dosage, forms and/or strength limitations</a:t>
            </a:r>
          </a:p>
          <a:p>
            <a:pPr marL="742950" lvl="1" indent="-285750">
              <a:buFont typeface="Arial"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285750"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A "legend" to identify specific abbreviations and markers</a:t>
            </a:r>
            <a:br>
              <a:rPr lang="en-US" sz="1600" dirty="0">
                <a:solidFill>
                  <a:srgbClr val="1D4A93"/>
                </a:solidFill>
                <a:latin typeface="Arial" panose="020B0604020202020204" pitchFamily="34" charset="0"/>
                <a:cs typeface="Arial" panose="020B0604020202020204" pitchFamily="34" charset="0"/>
              </a:rPr>
            </a:br>
            <a:endParaRPr lang="en-US" sz="1600" dirty="0">
              <a:solidFill>
                <a:srgbClr val="1D4A93"/>
              </a:solidFill>
              <a:latin typeface="Arial" panose="020B0604020202020204" pitchFamily="34" charset="0"/>
              <a:cs typeface="Arial" panose="020B0604020202020204" pitchFamily="34" charset="0"/>
            </a:endParaRPr>
          </a:p>
          <a:p>
            <a:pPr marL="285750" indent="-285750">
              <a:buFont typeface="Arial" pitchFamily="34" charset="0"/>
              <a:buChar char="•"/>
            </a:pPr>
            <a:r>
              <a:rPr lang="en-US" sz="1600" dirty="0">
                <a:solidFill>
                  <a:srgbClr val="1D4A93"/>
                </a:solidFill>
                <a:latin typeface="Arial" panose="020B0604020202020204" pitchFamily="34" charset="0"/>
                <a:cs typeface="Arial" panose="020B0604020202020204" pitchFamily="34" charset="0"/>
              </a:rPr>
              <a:t>Assume delivery via an IN-NETWORK pharmacy provider within your plan, whether local retail, mail-order or specialty pharmacy</a:t>
            </a:r>
          </a:p>
          <a:p>
            <a:pPr marL="742950" lvl="1" indent="-285750">
              <a:buFont typeface="Arial"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285750" indent="-285750">
              <a:buFont typeface="Arial" pitchFamily="34" charset="0"/>
              <a:buChar char="•"/>
            </a:pPr>
            <a:endParaRPr lang="en-US" sz="1400" dirty="0">
              <a:solidFill>
                <a:srgbClr val="1D4A93"/>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6A16CA2-624B-44D0-AC2E-82D2AA4E67AA}"/>
              </a:ext>
            </a:extLst>
          </p:cNvPr>
          <p:cNvPicPr>
            <a:picLocks noChangeAspect="1"/>
          </p:cNvPicPr>
          <p:nvPr/>
        </p:nvPicPr>
        <p:blipFill>
          <a:blip r:embed="rId2"/>
          <a:stretch>
            <a:fillRect/>
          </a:stretch>
        </p:blipFill>
        <p:spPr>
          <a:xfrm>
            <a:off x="1073575" y="786876"/>
            <a:ext cx="6907367" cy="30483"/>
          </a:xfrm>
          <a:prstGeom prst="rect">
            <a:avLst/>
          </a:prstGeom>
        </p:spPr>
      </p:pic>
      <p:sp>
        <p:nvSpPr>
          <p:cNvPr id="6" name="Rectangle 5">
            <a:extLst>
              <a:ext uri="{FF2B5EF4-FFF2-40B4-BE49-F238E27FC236}">
                <a16:creationId xmlns:a16="http://schemas.microsoft.com/office/drawing/2014/main" id="{AF798E11-EF28-4C64-BCCB-54D0F522ED5D}"/>
              </a:ext>
            </a:extLst>
          </p:cNvPr>
          <p:cNvSpPr/>
          <p:nvPr/>
        </p:nvSpPr>
        <p:spPr>
          <a:xfrm>
            <a:off x="670903" y="376878"/>
            <a:ext cx="3609258" cy="369332"/>
          </a:xfrm>
          <a:prstGeom prst="rect">
            <a:avLst/>
          </a:prstGeom>
        </p:spPr>
        <p:txBody>
          <a:bodyPr wrap="none">
            <a:spAutoFit/>
          </a:bodyPr>
          <a:lstStyle/>
          <a:p>
            <a:r>
              <a:rPr lang="en-US" b="1" dirty="0">
                <a:solidFill>
                  <a:srgbClr val="1D4A93"/>
                </a:solidFill>
                <a:latin typeface="Arial Narrow" panose="020B0606020202030204" pitchFamily="34" charset="0"/>
              </a:rPr>
              <a:t>WHAT YOUR FORMULARY CONTAINS</a:t>
            </a:r>
          </a:p>
        </p:txBody>
      </p:sp>
      <p:pic>
        <p:nvPicPr>
          <p:cNvPr id="7" name="Picture 6">
            <a:extLst>
              <a:ext uri="{FF2B5EF4-FFF2-40B4-BE49-F238E27FC236}">
                <a16:creationId xmlns:a16="http://schemas.microsoft.com/office/drawing/2014/main" id="{A0ACC727-0242-4C21-B1C2-D2B40B387801}"/>
              </a:ext>
            </a:extLst>
          </p:cNvPr>
          <p:cNvPicPr>
            <a:picLocks noChangeAspect="1"/>
          </p:cNvPicPr>
          <p:nvPr/>
        </p:nvPicPr>
        <p:blipFill rotWithShape="1">
          <a:blip r:embed="rId3"/>
          <a:srcRect l="41878" r="13865"/>
          <a:stretch/>
        </p:blipFill>
        <p:spPr>
          <a:xfrm>
            <a:off x="582705" y="1483540"/>
            <a:ext cx="3053809" cy="3890919"/>
          </a:xfrm>
          <a:prstGeom prst="rect">
            <a:avLst/>
          </a:prstGeom>
        </p:spPr>
      </p:pic>
    </p:spTree>
    <p:extLst>
      <p:ext uri="{BB962C8B-B14F-4D97-AF65-F5344CB8AC3E}">
        <p14:creationId xmlns:p14="http://schemas.microsoft.com/office/powerpoint/2010/main" val="3583635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A83090-688E-4598-8F59-161FC0CCCE7C}" type="slidenum">
              <a:rPr lang="en-US" smtClean="0"/>
              <a:t>9</a:t>
            </a:fld>
            <a:endParaRPr lang="en-US"/>
          </a:p>
        </p:txBody>
      </p:sp>
      <p:sp>
        <p:nvSpPr>
          <p:cNvPr id="3" name="TextBox 2"/>
          <p:cNvSpPr txBox="1"/>
          <p:nvPr/>
        </p:nvSpPr>
        <p:spPr>
          <a:xfrm>
            <a:off x="322728" y="403165"/>
            <a:ext cx="3666565" cy="369332"/>
          </a:xfrm>
          <a:prstGeom prst="rect">
            <a:avLst/>
          </a:prstGeom>
          <a:noFill/>
        </p:spPr>
        <p:txBody>
          <a:bodyPr wrap="square" rtlCol="0">
            <a:spAutoFit/>
          </a:bodyPr>
          <a:lstStyle/>
          <a:p>
            <a:r>
              <a:rPr lang="en-US" b="1" dirty="0">
                <a:solidFill>
                  <a:srgbClr val="1D4A93"/>
                </a:solidFill>
                <a:latin typeface="Arial Narrow" panose="020B0606020202030204" pitchFamily="34" charset="0"/>
              </a:rPr>
              <a:t>COMMON MEDICATION CHALLENGES</a:t>
            </a:r>
          </a:p>
        </p:txBody>
      </p:sp>
      <p:sp>
        <p:nvSpPr>
          <p:cNvPr id="4" name="TextBox 3"/>
          <p:cNvSpPr txBox="1"/>
          <p:nvPr/>
        </p:nvSpPr>
        <p:spPr>
          <a:xfrm>
            <a:off x="562062" y="1057834"/>
            <a:ext cx="9863891" cy="7078861"/>
          </a:xfrm>
          <a:prstGeom prst="rect">
            <a:avLst/>
          </a:prstGeom>
          <a:noFill/>
        </p:spPr>
        <p:txBody>
          <a:bodyPr wrap="square" rtlCol="0">
            <a:spAutoFit/>
          </a:bodyPr>
          <a:lstStyle/>
          <a:p>
            <a:r>
              <a:rPr lang="en-US" sz="1600" b="1" dirty="0">
                <a:solidFill>
                  <a:srgbClr val="1D4A93"/>
                </a:solidFill>
                <a:latin typeface="Arial" panose="020B0604020202020204" pitchFamily="34" charset="0"/>
                <a:cs typeface="Arial" panose="020B0604020202020204" pitchFamily="34" charset="0"/>
              </a:rPr>
              <a:t>Insurance Tiers</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   Tiers are reviewed by the insurance pharmacy manager and updated annually</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   Medications can be moved from one tier to another at any point throughout the plan year</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   Co-payments and co-insurance increase substantially with higher tier levels - varies by policy </a:t>
            </a:r>
          </a:p>
          <a:p>
            <a:pPr marL="285750"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r>
              <a:rPr lang="en-US" sz="1600" b="1" dirty="0">
                <a:solidFill>
                  <a:srgbClr val="1D4A93"/>
                </a:solidFill>
                <a:latin typeface="Arial" panose="020B0604020202020204" pitchFamily="34" charset="0"/>
                <a:cs typeface="Arial" panose="020B0604020202020204" pitchFamily="34" charset="0"/>
              </a:rPr>
              <a:t>Step Therapy</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May require try and fail other medications before approving newer drugs</a:t>
            </a:r>
          </a:p>
          <a:p>
            <a:pPr marL="742950" lvl="1" indent="-285750">
              <a:buFont typeface="Wingdings" panose="05000000000000000000" pitchFamily="2" charset="2"/>
              <a:buChar char="§"/>
            </a:pPr>
            <a:r>
              <a:rPr lang="en-US" sz="1600" dirty="0">
                <a:solidFill>
                  <a:srgbClr val="1D4A93"/>
                </a:solidFill>
                <a:latin typeface="Arial" panose="020B0604020202020204" pitchFamily="34" charset="0"/>
                <a:cs typeface="Arial" panose="020B0604020202020204" pitchFamily="34" charset="0"/>
              </a:rPr>
              <a:t>Provide documentation as to why you can’t take a recommended medication </a:t>
            </a:r>
          </a:p>
          <a:p>
            <a:pPr marL="742950" lvl="1" indent="-285750">
              <a:buFont typeface="Wingdings" panose="05000000000000000000" pitchFamily="2" charset="2"/>
              <a:buChar char="§"/>
            </a:pPr>
            <a:r>
              <a:rPr lang="en-US" sz="1600" dirty="0">
                <a:solidFill>
                  <a:srgbClr val="1D4A93"/>
                </a:solidFill>
                <a:latin typeface="Arial" panose="020B0604020202020204" pitchFamily="34" charset="0"/>
                <a:cs typeface="Arial" panose="020B0604020202020204" pitchFamily="34" charset="0"/>
              </a:rPr>
              <a:t>Provider concerned about potential drug reactions</a:t>
            </a:r>
          </a:p>
          <a:p>
            <a:pPr marL="742950" lvl="1" indent="-285750">
              <a:buFont typeface="Wingdings" panose="05000000000000000000" pitchFamily="2" charset="2"/>
              <a:buChar char="§"/>
            </a:pPr>
            <a:r>
              <a:rPr lang="en-US" sz="1600" dirty="0">
                <a:solidFill>
                  <a:srgbClr val="1D4A93"/>
                </a:solidFill>
                <a:latin typeface="Arial" panose="020B0604020202020204" pitchFamily="34" charset="0"/>
                <a:cs typeface="Arial" panose="020B0604020202020204" pitchFamily="34" charset="0"/>
              </a:rPr>
              <a:t>Already tried and failed the medication(s) being recommended</a:t>
            </a:r>
            <a:br>
              <a:rPr lang="en-US" sz="1600" dirty="0">
                <a:solidFill>
                  <a:srgbClr val="1D4A93"/>
                </a:solidFill>
                <a:latin typeface="Arial" panose="020B0604020202020204" pitchFamily="34" charset="0"/>
                <a:cs typeface="Arial" panose="020B0604020202020204" pitchFamily="34" charset="0"/>
              </a:rPr>
            </a:br>
            <a:endParaRPr lang="en-US" sz="1600" b="1" dirty="0">
              <a:solidFill>
                <a:srgbClr val="1D4A93"/>
              </a:solidFill>
              <a:latin typeface="Arial" panose="020B0604020202020204" pitchFamily="34" charset="0"/>
              <a:cs typeface="Arial" panose="020B0604020202020204" pitchFamily="34" charset="0"/>
            </a:endParaRPr>
          </a:p>
          <a:p>
            <a:r>
              <a:rPr lang="en-US" sz="1600" b="1" dirty="0">
                <a:solidFill>
                  <a:srgbClr val="1D4A93"/>
                </a:solidFill>
                <a:latin typeface="Arial" panose="020B0604020202020204" pitchFamily="34" charset="0"/>
                <a:cs typeface="Arial" panose="020B0604020202020204" pitchFamily="34" charset="0"/>
              </a:rPr>
              <a:t>Prescription Drug “Cap</a:t>
            </a:r>
            <a:r>
              <a:rPr lang="en-US" sz="1400" b="1" dirty="0">
                <a:solidFill>
                  <a:srgbClr val="1D4A93"/>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Monthly or Annual limit or “cap” on benefits your insurance company will pay for prescription </a:t>
            </a:r>
          </a:p>
          <a:p>
            <a:r>
              <a:rPr lang="en-US" sz="1600" dirty="0">
                <a:solidFill>
                  <a:srgbClr val="1D4A93"/>
                </a:solidFill>
                <a:latin typeface="Arial" panose="020B0604020202020204" pitchFamily="34" charset="0"/>
                <a:cs typeface="Arial" panose="020B0604020202020204" pitchFamily="34" charset="0"/>
              </a:rPr>
              <a:t>    drugs or medications</a:t>
            </a:r>
          </a:p>
          <a:p>
            <a:pPr marL="285750"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r>
              <a:rPr lang="en-US" sz="1600" b="1" dirty="0">
                <a:solidFill>
                  <a:srgbClr val="1D4A93"/>
                </a:solidFill>
                <a:latin typeface="Arial" panose="020B0604020202020204" pitchFamily="34" charset="0"/>
                <a:cs typeface="Arial" panose="020B0604020202020204" pitchFamily="34" charset="0"/>
              </a:rPr>
              <a:t>Prior Authorization</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Submit request to insurance company along with supporting medical documentation </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Coordinate with providers office to ensure submission is being tracked</a:t>
            </a:r>
          </a:p>
          <a:p>
            <a:pPr marL="285750" indent="-285750">
              <a:buFont typeface="Arial" panose="020B0604020202020204" pitchFamily="34" charset="0"/>
              <a:buChar char="•"/>
            </a:pPr>
            <a:r>
              <a:rPr lang="en-US" sz="1600" dirty="0">
                <a:solidFill>
                  <a:srgbClr val="1D4A93"/>
                </a:solidFill>
                <a:latin typeface="Arial" panose="020B0604020202020204" pitchFamily="34" charset="0"/>
                <a:cs typeface="Arial" panose="020B0604020202020204" pitchFamily="34" charset="0"/>
              </a:rPr>
              <a:t>Submit an appeal if denied, or discuss treatment options with provider</a:t>
            </a:r>
          </a:p>
          <a:p>
            <a:pPr marL="742950" lvl="1" indent="-285750">
              <a:buFont typeface="Arial" panose="020B0604020202020204" pitchFamily="34" charset="0"/>
              <a:buChar char="•"/>
            </a:pPr>
            <a:endParaRPr lang="en-US" sz="1600" dirty="0">
              <a:solidFill>
                <a:srgbClr val="1D4A93"/>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sz="1600" b="1" dirty="0">
              <a:solidFill>
                <a:srgbClr val="1D4A93"/>
              </a:solidFill>
              <a:latin typeface="Arial" panose="020B0604020202020204" pitchFamily="34" charset="0"/>
              <a:cs typeface="Arial" panose="020B0604020202020204" pitchFamily="34" charset="0"/>
            </a:endParaRPr>
          </a:p>
          <a:p>
            <a:endParaRPr lang="en-US" sz="1600" b="1" dirty="0">
              <a:solidFill>
                <a:srgbClr val="1D4A93"/>
              </a:solidFill>
              <a:latin typeface="Arial" panose="020B0604020202020204" pitchFamily="34" charset="0"/>
              <a:cs typeface="Arial" panose="020B0604020202020204" pitchFamily="34" charset="0"/>
            </a:endParaRPr>
          </a:p>
          <a:p>
            <a:endParaRPr lang="en-US" sz="1600" b="1" dirty="0">
              <a:solidFill>
                <a:srgbClr val="1D4A93"/>
              </a:solidFill>
              <a:latin typeface="Arial" panose="020B0604020202020204" pitchFamily="34" charset="0"/>
              <a:cs typeface="Arial" panose="020B0604020202020204" pitchFamily="34" charset="0"/>
            </a:endParaRPr>
          </a:p>
          <a:p>
            <a:endParaRPr lang="en-US" sz="1600" b="1" dirty="0">
              <a:solidFill>
                <a:srgbClr val="1D4A9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solidFill>
                <a:srgbClr val="1D4A93"/>
              </a:solidFill>
              <a:latin typeface="Arial" panose="020B0604020202020204" pitchFamily="34" charset="0"/>
              <a:cs typeface="Arial" panose="020B0604020202020204" pitchFamily="34" charset="0"/>
            </a:endParaRPr>
          </a:p>
          <a:p>
            <a:endParaRPr lang="en-US" dirty="0"/>
          </a:p>
          <a:p>
            <a:endParaRPr lang="en-US" dirty="0"/>
          </a:p>
        </p:txBody>
      </p:sp>
      <p:pic>
        <p:nvPicPr>
          <p:cNvPr id="5" name="Picture 4">
            <a:extLst>
              <a:ext uri="{FF2B5EF4-FFF2-40B4-BE49-F238E27FC236}">
                <a16:creationId xmlns:a16="http://schemas.microsoft.com/office/drawing/2014/main" id="{15931FE0-A66A-477A-86D0-AC229CB8FCE7}"/>
              </a:ext>
            </a:extLst>
          </p:cNvPr>
          <p:cNvPicPr>
            <a:picLocks noChangeAspect="1"/>
          </p:cNvPicPr>
          <p:nvPr/>
        </p:nvPicPr>
        <p:blipFill>
          <a:blip r:embed="rId2"/>
          <a:stretch>
            <a:fillRect/>
          </a:stretch>
        </p:blipFill>
        <p:spPr>
          <a:xfrm>
            <a:off x="796739" y="869441"/>
            <a:ext cx="6907367" cy="30483"/>
          </a:xfrm>
          <a:prstGeom prst="rect">
            <a:avLst/>
          </a:prstGeom>
        </p:spPr>
      </p:pic>
    </p:spTree>
    <p:extLst>
      <p:ext uri="{BB962C8B-B14F-4D97-AF65-F5344CB8AC3E}">
        <p14:creationId xmlns:p14="http://schemas.microsoft.com/office/powerpoint/2010/main" val="4056827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UBC 2">
      <a:dk1>
        <a:sysClr val="windowText" lastClr="000000"/>
      </a:dk1>
      <a:lt1>
        <a:sysClr val="window" lastClr="FFFFFF"/>
      </a:lt1>
      <a:dk2>
        <a:srgbClr val="1D3767"/>
      </a:dk2>
      <a:lt2>
        <a:srgbClr val="C9EBFC"/>
      </a:lt2>
      <a:accent1>
        <a:srgbClr val="B4302F"/>
      </a:accent1>
      <a:accent2>
        <a:srgbClr val="EACDC3"/>
      </a:accent2>
      <a:accent3>
        <a:srgbClr val="C9EBFC"/>
      </a:accent3>
      <a:accent4>
        <a:srgbClr val="1D3767"/>
      </a:accent4>
      <a:accent5>
        <a:srgbClr val="EACDC3"/>
      </a:accent5>
      <a:accent6>
        <a:srgbClr val="1D3767"/>
      </a:accent6>
      <a:hlink>
        <a:srgbClr val="E9E5DE"/>
      </a:hlink>
      <a:folHlink>
        <a:srgbClr val="00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ew_UBC_Red_Blue_Template_June_2018" id="{EA35EA82-6CAE-49EF-9410-FC3A6D5FBFBE}" vid="{C2ABEF48-369B-43EB-AD5A-6AB957ACF34F}"/>
    </a:ext>
  </a:extLst>
</a:theme>
</file>

<file path=ppt/theme/theme3.xml><?xml version="1.0" encoding="utf-8"?>
<a:theme xmlns:a="http://schemas.openxmlformats.org/drawingml/2006/main" name="1_Office Theme">
  <a:themeElements>
    <a:clrScheme name="UBC 2">
      <a:dk1>
        <a:sysClr val="windowText" lastClr="000000"/>
      </a:dk1>
      <a:lt1>
        <a:sysClr val="window" lastClr="FFFFFF"/>
      </a:lt1>
      <a:dk2>
        <a:srgbClr val="1D3767"/>
      </a:dk2>
      <a:lt2>
        <a:srgbClr val="C9EBFC"/>
      </a:lt2>
      <a:accent1>
        <a:srgbClr val="B4302F"/>
      </a:accent1>
      <a:accent2>
        <a:srgbClr val="EACDC3"/>
      </a:accent2>
      <a:accent3>
        <a:srgbClr val="C9EBFC"/>
      </a:accent3>
      <a:accent4>
        <a:srgbClr val="1D3767"/>
      </a:accent4>
      <a:accent5>
        <a:srgbClr val="EACDC3"/>
      </a:accent5>
      <a:accent6>
        <a:srgbClr val="1D3767"/>
      </a:accent6>
      <a:hlink>
        <a:srgbClr val="E9E5DE"/>
      </a:hlink>
      <a:folHlink>
        <a:srgbClr val="0026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ew_UBC_Red_Blue_Template_June_2018" id="{EA35EA82-6CAE-49EF-9410-FC3A6D5FBFBE}" vid="{C2ABEF48-369B-43EB-AD5A-6AB957ACF34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91E539606CF14194B4B0E0C116744C" ma:contentTypeVersion="12" ma:contentTypeDescription="Create a new document." ma:contentTypeScope="" ma:versionID="36b9e46f9b568f2059d64b3e2a42aed9">
  <xsd:schema xmlns:xsd="http://www.w3.org/2001/XMLSchema" xmlns:xs="http://www.w3.org/2001/XMLSchema" xmlns:p="http://schemas.microsoft.com/office/2006/metadata/properties" xmlns:ns2="e7d4bfaf-b893-4a43-a061-5cee8f15146e" xmlns:ns3="f2439734-bbbe-4349-9c3f-57542072b79f" targetNamespace="http://schemas.microsoft.com/office/2006/metadata/properties" ma:root="true" ma:fieldsID="136db6e544f8512accac6ab8cfec9bfe" ns2:_="" ns3:_="">
    <xsd:import namespace="e7d4bfaf-b893-4a43-a061-5cee8f15146e"/>
    <xsd:import namespace="f2439734-bbbe-4349-9c3f-57542072b79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d4bfaf-b893-4a43-a061-5cee8f1514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439734-bbbe-4349-9c3f-57542072b79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194CB9-664D-476C-8618-D69B35719385}">
  <ds:schemaRefs>
    <ds:schemaRef ds:uri="http://schemas.microsoft.com/sharepoint/v3/contenttype/forms"/>
  </ds:schemaRefs>
</ds:datastoreItem>
</file>

<file path=customXml/itemProps2.xml><?xml version="1.0" encoding="utf-8"?>
<ds:datastoreItem xmlns:ds="http://schemas.openxmlformats.org/officeDocument/2006/customXml" ds:itemID="{35CD4EE0-8DE8-4A58-9F3A-90CFA3B8C1E5}">
  <ds:schemaRefs>
    <ds:schemaRef ds:uri="e7d4bfaf-b893-4a43-a061-5cee8f15146e"/>
    <ds:schemaRef ds:uri="http://purl.org/dc/elements/1.1/"/>
    <ds:schemaRef ds:uri="http://purl.org/dc/dcmitype/"/>
    <ds:schemaRef ds:uri="http://purl.org/dc/terms/"/>
    <ds:schemaRef ds:uri="f2439734-bbbe-4349-9c3f-57542072b79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BD03EDE-A014-45F5-B5B6-E4F1A790CA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d4bfaf-b893-4a43-a061-5cee8f15146e"/>
    <ds:schemaRef ds:uri="f2439734-bbbe-4349-9c3f-57542072b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1239</TotalTime>
  <Words>1754</Words>
  <Application>Microsoft Office PowerPoint</Application>
  <PresentationFormat>Widescreen</PresentationFormat>
  <Paragraphs>311</Paragraphs>
  <Slides>25</Slides>
  <Notes>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Arial</vt:lpstr>
      <vt:lpstr>Arial Narrow</vt:lpstr>
      <vt:lpstr>AvenirNext LT Pro Cn</vt:lpstr>
      <vt:lpstr>Calibri</vt:lpstr>
      <vt:lpstr>Calibri Light</vt:lpstr>
      <vt:lpstr>Century Gothic</vt:lpstr>
      <vt:lpstr>Franklin Gothic Book</vt:lpstr>
      <vt:lpstr>Franklin Gothic Heavy</vt:lpstr>
      <vt:lpstr>Trebuchet MS</vt:lpstr>
      <vt:lpstr>Tw Cen MT Condensed</vt:lpstr>
      <vt:lpstr>Wingdings</vt:lpstr>
      <vt:lpstr>Wingdings 3</vt:lpstr>
      <vt:lpstr>Facet</vt:lpstr>
      <vt:lpstr>Office Theme</vt:lpstr>
      <vt:lpstr>1_Office Theme</vt:lpstr>
      <vt:lpstr>PowerPoint Presentation</vt:lpstr>
      <vt:lpstr>OUR MISSION  Patient Advocate Foundation (PAF) is a national 501(c)3 non-profit organization which provides case management services and financial aid to Americans with chronic, life-threatening and debilitating illnesses. </vt:lpstr>
      <vt:lpstr>IT STARTS WITH THE PATIENT</vt:lpstr>
      <vt:lpstr>CASE MANAGEMENT  Our professional patient advocates assist tens of thousands of patients each year, enabling them to connect with and maintain access to prescribed healthcare services, overcome insurance barriers, locate resources to support cost-of-living expenses, evaluate and identify insurance coverage and manage out-of-pocket expenses</vt:lpstr>
      <vt:lpstr>PowerPoint Presentation</vt:lpstr>
      <vt:lpstr>PowerPoint Presentation</vt:lpstr>
      <vt:lpstr>PowerPoint Presentation</vt:lpstr>
      <vt:lpstr>PowerPoint Presentation</vt:lpstr>
      <vt:lpstr>PowerPoint Presentation</vt:lpstr>
      <vt:lpstr>COMMON MEDICATION CHALLENGES (continued)</vt:lpstr>
      <vt:lpstr>ON AND OFF LABEL MEDICATIONS</vt:lpstr>
      <vt:lpstr>PowerPoint Presentation</vt:lpstr>
      <vt:lpstr>PowerPoint Presentation</vt:lpstr>
      <vt:lpstr>WHAT IF I’M UNINSURED?    </vt:lpstr>
      <vt:lpstr>Choosing the best HEALTH plan</vt:lpstr>
      <vt:lpstr>PowerPoint Presentation</vt:lpstr>
      <vt:lpstr>PowerPoint Presentation</vt:lpstr>
      <vt:lpstr>PowerPoint Presentation</vt:lpstr>
      <vt:lpstr>The Myositis Association </vt:lpstr>
      <vt:lpstr>About UBC</vt:lpstr>
      <vt:lpstr>Patient Journey </vt:lpstr>
      <vt:lpstr>Unique BUT COMPLEX PATIENT experience</vt:lpstr>
      <vt:lpstr>A Simplified, consistent Patient Services experience</vt:lpstr>
      <vt:lpstr>Creating AN INDIVIDUALIZED AND OPTIMAL patient journey for best in class outcomes</vt:lpstr>
      <vt:lpstr>UBC Patient Support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 Your Grant for Success     a webinar by TMA medical advisor and research committee chair</dc:title>
  <dc:creator>Linda Kobert</dc:creator>
  <cp:lastModifiedBy>Tricha Shivas</cp:lastModifiedBy>
  <cp:revision>133</cp:revision>
  <dcterms:created xsi:type="dcterms:W3CDTF">2019-03-06T15:03:04Z</dcterms:created>
  <dcterms:modified xsi:type="dcterms:W3CDTF">2019-08-29T15:07:35Z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0x0101001591E539606CF14194B4B0E0C116744C</vt:lpwstr>
  </property>
</Properties>
</file>