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7" r:id="rId4"/>
  </p:sldMasterIdLst>
  <p:notesMasterIdLst>
    <p:notesMasterId r:id="rId29"/>
  </p:notesMasterIdLst>
  <p:sldIdLst>
    <p:sldId id="274" r:id="rId5"/>
    <p:sldId id="275" r:id="rId6"/>
    <p:sldId id="277" r:id="rId7"/>
    <p:sldId id="276" r:id="rId8"/>
    <p:sldId id="426" r:id="rId9"/>
    <p:sldId id="410" r:id="rId10"/>
    <p:sldId id="418" r:id="rId11"/>
    <p:sldId id="414" r:id="rId12"/>
    <p:sldId id="417" r:id="rId13"/>
    <p:sldId id="416" r:id="rId14"/>
    <p:sldId id="423" r:id="rId15"/>
    <p:sldId id="427" r:id="rId16"/>
    <p:sldId id="429" r:id="rId17"/>
    <p:sldId id="411" r:id="rId18"/>
    <p:sldId id="408" r:id="rId19"/>
    <p:sldId id="402" r:id="rId20"/>
    <p:sldId id="294" r:id="rId21"/>
    <p:sldId id="298" r:id="rId22"/>
    <p:sldId id="409" r:id="rId23"/>
    <p:sldId id="421" r:id="rId24"/>
    <p:sldId id="405" r:id="rId25"/>
    <p:sldId id="428" r:id="rId26"/>
    <p:sldId id="424" r:id="rId27"/>
    <p:sldId id="273" r:id="rId28"/>
  </p:sldIdLst>
  <p:sldSz cx="12192000" cy="6858000"/>
  <p:notesSz cx="7102475" cy="93884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57" userDrawn="1">
          <p15:clr>
            <a:srgbClr val="A4A3A4"/>
          </p15:clr>
        </p15:guide>
        <p15:guide id="2" pos="223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693EFF1-E9AF-4299-B329-59C1673D3A3B}" v="76" dt="2019-09-01T20:25:51.8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57"/>
        <p:guide pos="223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Patiens and Care Partners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585-4B03-8F7A-7CD5541FD86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2585-4B03-8F7A-7CD5541FD86F}"/>
              </c:ext>
            </c:extLst>
          </c:dPt>
          <c:dLbls>
            <c:dLbl>
              <c:idx val="0"/>
              <c:spPr>
                <a:solidFill>
                  <a:prstClr val="white"/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3-2585-4B03-8F7A-7CD5541FD86F}"/>
                </c:ext>
              </c:extLst>
            </c:dLbl>
            <c:dLbl>
              <c:idx val="1"/>
              <c:spPr>
                <a:solidFill>
                  <a:prstClr val="white"/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2-2585-4B03-8F7A-7CD5541FD86F}"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Sheet1!$A$2:$A$3</c:f>
              <c:strCache>
                <c:ptCount val="2"/>
                <c:pt idx="0">
                  <c:v>Patients</c:v>
                </c:pt>
                <c:pt idx="1">
                  <c:v>Care Partners 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209</c:v>
                </c:pt>
                <c:pt idx="1">
                  <c:v>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585-4B03-8F7A-7CD5541FD8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1111406892643758"/>
          <c:y val="0.93500759683585866"/>
          <c:w val="0.5612963118637454"/>
          <c:h val="6.499240316414130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268020994326928"/>
          <c:y val="0.13181421274789404"/>
          <c:w val="0.4438265719833801"/>
          <c:h val="0.78026478504888264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Condition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C74B-4842-A049-12FF452B89C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74B-4842-A049-12FF452B89C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C74B-4842-A049-12FF452B89C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74B-4842-A049-12FF452B89C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74B-4842-A049-12FF452B89CB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77D8-4C09-90F7-A7616CF481D0}"/>
              </c:ext>
            </c:extLst>
          </c:dPt>
          <c:dLbls>
            <c:dLbl>
              <c:idx val="0"/>
              <c:spPr>
                <a:solidFill>
                  <a:prstClr val="white"/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4-C74B-4842-A049-12FF452B89CB}"/>
                </c:ext>
              </c:extLst>
            </c:dLbl>
            <c:dLbl>
              <c:idx val="1"/>
              <c:spPr>
                <a:solidFill>
                  <a:prstClr val="white"/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3-C74B-4842-A049-12FF452B89CB}"/>
                </c:ext>
              </c:extLst>
            </c:dLbl>
            <c:dLbl>
              <c:idx val="2"/>
              <c:spPr>
                <a:solidFill>
                  <a:prstClr val="white"/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2-C74B-4842-A049-12FF452B89CB}"/>
                </c:ext>
              </c:extLst>
            </c:dLbl>
            <c:dLbl>
              <c:idx val="3"/>
              <c:spPr>
                <a:solidFill>
                  <a:prstClr val="white"/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1-C74B-4842-A049-12FF452B89CB}"/>
                </c:ext>
              </c:extLst>
            </c:dLbl>
            <c:dLbl>
              <c:idx val="4"/>
              <c:spPr>
                <a:solidFill>
                  <a:prstClr val="white"/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5-C74B-4842-A049-12FF452B89CB}"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Sheet1!$A$2:$A$7</c:f>
              <c:strCache>
                <c:ptCount val="6"/>
                <c:pt idx="0">
                  <c:v>IBM</c:v>
                </c:pt>
                <c:pt idx="1">
                  <c:v>DM </c:v>
                </c:pt>
                <c:pt idx="2">
                  <c:v>PM </c:v>
                </c:pt>
                <c:pt idx="3">
                  <c:v>NM</c:v>
                </c:pt>
                <c:pt idx="4">
                  <c:v>AS</c:v>
                </c:pt>
                <c:pt idx="5">
                  <c:v>JDM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96</c:v>
                </c:pt>
                <c:pt idx="1">
                  <c:v>50</c:v>
                </c:pt>
                <c:pt idx="2">
                  <c:v>32</c:v>
                </c:pt>
                <c:pt idx="3">
                  <c:v>8</c:v>
                </c:pt>
                <c:pt idx="4">
                  <c:v>13</c:v>
                </c:pt>
                <c:pt idx="5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74B-4842-A049-12FF452B89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sv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diagrams/_rels/data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openxmlformats.org/officeDocument/2006/relationships/image" Target="../media/image80.png"/><Relationship Id="rId7" Type="http://schemas.openxmlformats.org/officeDocument/2006/relationships/image" Target="../media/image54.png"/><Relationship Id="rId2" Type="http://schemas.openxmlformats.org/officeDocument/2006/relationships/image" Target="../media/image57.svg"/><Relationship Id="rId1" Type="http://schemas.openxmlformats.org/officeDocument/2006/relationships/image" Target="../media/image56.png"/><Relationship Id="rId6" Type="http://schemas.openxmlformats.org/officeDocument/2006/relationships/image" Target="../media/image83.svg"/><Relationship Id="rId5" Type="http://schemas.openxmlformats.org/officeDocument/2006/relationships/image" Target="../media/image82.png"/><Relationship Id="rId10" Type="http://schemas.openxmlformats.org/officeDocument/2006/relationships/image" Target="../media/image85.svg"/><Relationship Id="rId4" Type="http://schemas.openxmlformats.org/officeDocument/2006/relationships/image" Target="../media/image81.svg"/><Relationship Id="rId9" Type="http://schemas.openxmlformats.org/officeDocument/2006/relationships/image" Target="../media/image84.pn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svg"/><Relationship Id="rId2" Type="http://schemas.openxmlformats.org/officeDocument/2006/relationships/image" Target="../media/image39.svg"/><Relationship Id="rId1" Type="http://schemas.openxmlformats.org/officeDocument/2006/relationships/image" Target="../media/image38.png"/><Relationship Id="rId6" Type="http://schemas.openxmlformats.org/officeDocument/2006/relationships/image" Target="../media/image43.sv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svg"/><Relationship Id="rId4" Type="http://schemas.openxmlformats.org/officeDocument/2006/relationships/image" Target="../media/image41.svg"/><Relationship Id="rId9" Type="http://schemas.openxmlformats.org/officeDocument/2006/relationships/image" Target="../media/image46.png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10" Type="http://schemas.openxmlformats.org/officeDocument/2006/relationships/image" Target="../media/image57.svg"/><Relationship Id="rId4" Type="http://schemas.openxmlformats.org/officeDocument/2006/relationships/image" Target="../media/image51.svg"/><Relationship Id="rId9" Type="http://schemas.openxmlformats.org/officeDocument/2006/relationships/image" Target="../media/image56.png"/></Relationships>
</file>

<file path=ppt/diagrams/_rels/data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sv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12" Type="http://schemas.openxmlformats.org/officeDocument/2006/relationships/image" Target="../media/image72.svg"/><Relationship Id="rId2" Type="http://schemas.openxmlformats.org/officeDocument/2006/relationships/image" Target="../media/image51.svg"/><Relationship Id="rId1" Type="http://schemas.openxmlformats.org/officeDocument/2006/relationships/image" Target="../media/image50.png"/><Relationship Id="rId6" Type="http://schemas.openxmlformats.org/officeDocument/2006/relationships/image" Target="../media/image68.svg"/><Relationship Id="rId11" Type="http://schemas.openxmlformats.org/officeDocument/2006/relationships/image" Target="../media/image71.png"/><Relationship Id="rId5" Type="http://schemas.openxmlformats.org/officeDocument/2006/relationships/image" Target="../media/image67.png"/><Relationship Id="rId10" Type="http://schemas.openxmlformats.org/officeDocument/2006/relationships/image" Target="../media/image25.svg"/><Relationship Id="rId4" Type="http://schemas.openxmlformats.org/officeDocument/2006/relationships/image" Target="../media/image66.svg"/><Relationship Id="rId9" Type="http://schemas.openxmlformats.org/officeDocument/2006/relationships/image" Target="../media/image24.pn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svg"/><Relationship Id="rId1" Type="http://schemas.openxmlformats.org/officeDocument/2006/relationships/image" Target="../media/image74.png"/><Relationship Id="rId6" Type="http://schemas.openxmlformats.org/officeDocument/2006/relationships/image" Target="../media/image79.svg"/><Relationship Id="rId5" Type="http://schemas.openxmlformats.org/officeDocument/2006/relationships/image" Target="../media/image78.png"/><Relationship Id="rId4" Type="http://schemas.openxmlformats.org/officeDocument/2006/relationships/image" Target="../media/image77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sv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diagrams/_rels/drawing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openxmlformats.org/officeDocument/2006/relationships/image" Target="../media/image80.png"/><Relationship Id="rId7" Type="http://schemas.openxmlformats.org/officeDocument/2006/relationships/image" Target="../media/image54.png"/><Relationship Id="rId2" Type="http://schemas.openxmlformats.org/officeDocument/2006/relationships/image" Target="../media/image57.svg"/><Relationship Id="rId1" Type="http://schemas.openxmlformats.org/officeDocument/2006/relationships/image" Target="../media/image56.png"/><Relationship Id="rId6" Type="http://schemas.openxmlformats.org/officeDocument/2006/relationships/image" Target="../media/image83.svg"/><Relationship Id="rId5" Type="http://schemas.openxmlformats.org/officeDocument/2006/relationships/image" Target="../media/image82.png"/><Relationship Id="rId10" Type="http://schemas.openxmlformats.org/officeDocument/2006/relationships/image" Target="../media/image85.svg"/><Relationship Id="rId4" Type="http://schemas.openxmlformats.org/officeDocument/2006/relationships/image" Target="../media/image81.svg"/><Relationship Id="rId9" Type="http://schemas.openxmlformats.org/officeDocument/2006/relationships/image" Target="../media/image84.pn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svg"/><Relationship Id="rId2" Type="http://schemas.openxmlformats.org/officeDocument/2006/relationships/image" Target="../media/image39.svg"/><Relationship Id="rId1" Type="http://schemas.openxmlformats.org/officeDocument/2006/relationships/image" Target="../media/image38.png"/><Relationship Id="rId6" Type="http://schemas.openxmlformats.org/officeDocument/2006/relationships/image" Target="../media/image43.sv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svg"/><Relationship Id="rId4" Type="http://schemas.openxmlformats.org/officeDocument/2006/relationships/image" Target="../media/image41.svg"/><Relationship Id="rId9" Type="http://schemas.openxmlformats.org/officeDocument/2006/relationships/image" Target="../media/image46.pn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10" Type="http://schemas.openxmlformats.org/officeDocument/2006/relationships/image" Target="../media/image57.svg"/><Relationship Id="rId4" Type="http://schemas.openxmlformats.org/officeDocument/2006/relationships/image" Target="../media/image51.svg"/><Relationship Id="rId9" Type="http://schemas.openxmlformats.org/officeDocument/2006/relationships/image" Target="../media/image56.png"/></Relationships>
</file>

<file path=ppt/diagrams/_rels/drawing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sv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12" Type="http://schemas.openxmlformats.org/officeDocument/2006/relationships/image" Target="../media/image72.svg"/><Relationship Id="rId2" Type="http://schemas.openxmlformats.org/officeDocument/2006/relationships/image" Target="../media/image51.svg"/><Relationship Id="rId1" Type="http://schemas.openxmlformats.org/officeDocument/2006/relationships/image" Target="../media/image50.png"/><Relationship Id="rId6" Type="http://schemas.openxmlformats.org/officeDocument/2006/relationships/image" Target="../media/image68.svg"/><Relationship Id="rId11" Type="http://schemas.openxmlformats.org/officeDocument/2006/relationships/image" Target="../media/image71.png"/><Relationship Id="rId5" Type="http://schemas.openxmlformats.org/officeDocument/2006/relationships/image" Target="../media/image67.png"/><Relationship Id="rId10" Type="http://schemas.openxmlformats.org/officeDocument/2006/relationships/image" Target="../media/image25.svg"/><Relationship Id="rId4" Type="http://schemas.openxmlformats.org/officeDocument/2006/relationships/image" Target="../media/image66.svg"/><Relationship Id="rId9" Type="http://schemas.openxmlformats.org/officeDocument/2006/relationships/image" Target="../media/image24.pn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svg"/><Relationship Id="rId1" Type="http://schemas.openxmlformats.org/officeDocument/2006/relationships/image" Target="../media/image74.png"/><Relationship Id="rId6" Type="http://schemas.openxmlformats.org/officeDocument/2006/relationships/image" Target="../media/image79.svg"/><Relationship Id="rId5" Type="http://schemas.openxmlformats.org/officeDocument/2006/relationships/image" Target="../media/image78.png"/><Relationship Id="rId4" Type="http://schemas.openxmlformats.org/officeDocument/2006/relationships/image" Target="../media/image7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18/5/colors/Iconchunking_neutralicon_accent5_2">
  <dgm:title val=""/>
  <dgm:desc val=""/>
  <dgm:catLst>
    <dgm:cat type="accent5" pri="15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D8271F4-B824-489C-A950-783DB9031411}" type="doc">
      <dgm:prSet loTypeId="urn:microsoft.com/office/officeart/2018/5/layout/CenteredIconLabelDescription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8F5C3894-00AF-4D39-94BF-5C5F7B26CE31}">
      <dgm:prSet custT="1"/>
      <dgm:spPr/>
      <dgm:t>
        <a:bodyPr/>
        <a:lstStyle/>
        <a:p>
          <a:pPr>
            <a:defRPr b="1"/>
          </a:pPr>
          <a:r>
            <a:rPr lang="en-US" sz="1600" b="1" dirty="0"/>
            <a:t>Over 480 conference registrants </a:t>
          </a:r>
          <a:endParaRPr lang="en-US" sz="1600" dirty="0"/>
        </a:p>
      </dgm:t>
    </dgm:pt>
    <dgm:pt modelId="{8DA95707-3278-4D30-8785-8A513871D5AC}" type="parTrans" cxnId="{4231FCD3-8607-4708-9BD9-51CAC4292BCA}">
      <dgm:prSet/>
      <dgm:spPr/>
      <dgm:t>
        <a:bodyPr/>
        <a:lstStyle/>
        <a:p>
          <a:endParaRPr lang="en-US"/>
        </a:p>
      </dgm:t>
    </dgm:pt>
    <dgm:pt modelId="{9307C9CD-9A33-44C3-A336-C9FFB2A05E60}" type="sibTrans" cxnId="{4231FCD3-8607-4708-9BD9-51CAC4292BCA}">
      <dgm:prSet/>
      <dgm:spPr/>
      <dgm:t>
        <a:bodyPr/>
        <a:lstStyle/>
        <a:p>
          <a:endParaRPr lang="en-US"/>
        </a:p>
      </dgm:t>
    </dgm:pt>
    <dgm:pt modelId="{E93B4B62-6036-4BCF-BB12-FF173DB66766}">
      <dgm:prSet custT="1"/>
      <dgm:spPr/>
      <dgm:t>
        <a:bodyPr/>
        <a:lstStyle/>
        <a:p>
          <a:pPr>
            <a:defRPr b="1"/>
          </a:pPr>
          <a:r>
            <a:rPr lang="en-US" sz="1600" dirty="0"/>
            <a:t>New Theme</a:t>
          </a:r>
        </a:p>
      </dgm:t>
    </dgm:pt>
    <dgm:pt modelId="{247A7627-3477-45C8-B027-38072C544660}" type="parTrans" cxnId="{C134BF1B-0191-4A03-A559-E5989784E933}">
      <dgm:prSet/>
      <dgm:spPr/>
      <dgm:t>
        <a:bodyPr/>
        <a:lstStyle/>
        <a:p>
          <a:endParaRPr lang="en-US"/>
        </a:p>
      </dgm:t>
    </dgm:pt>
    <dgm:pt modelId="{697D688F-99E9-49F7-8648-97D87A6C4D52}" type="sibTrans" cxnId="{C134BF1B-0191-4A03-A559-E5989784E933}">
      <dgm:prSet/>
      <dgm:spPr/>
      <dgm:t>
        <a:bodyPr/>
        <a:lstStyle/>
        <a:p>
          <a:endParaRPr lang="en-US"/>
        </a:p>
      </dgm:t>
    </dgm:pt>
    <dgm:pt modelId="{558C602D-8862-49FA-8721-BBA895FD471A}">
      <dgm:prSet custT="1"/>
      <dgm:spPr/>
      <dgm:t>
        <a:bodyPr/>
        <a:lstStyle/>
        <a:p>
          <a:pPr>
            <a:defRPr b="1"/>
          </a:pPr>
          <a:r>
            <a:rPr lang="en-US" sz="1600" dirty="0"/>
            <a:t>96 sessions </a:t>
          </a:r>
        </a:p>
      </dgm:t>
    </dgm:pt>
    <dgm:pt modelId="{1DF7CCB4-47CA-44A9-BDE6-58D06ED39B0E}" type="parTrans" cxnId="{932B8272-55BF-4A70-805C-D7CA443CD4C4}">
      <dgm:prSet/>
      <dgm:spPr/>
      <dgm:t>
        <a:bodyPr/>
        <a:lstStyle/>
        <a:p>
          <a:endParaRPr lang="en-US"/>
        </a:p>
      </dgm:t>
    </dgm:pt>
    <dgm:pt modelId="{5DDE175F-37D4-46C9-B42A-60325E911F0E}" type="sibTrans" cxnId="{932B8272-55BF-4A70-805C-D7CA443CD4C4}">
      <dgm:prSet/>
      <dgm:spPr/>
      <dgm:t>
        <a:bodyPr/>
        <a:lstStyle/>
        <a:p>
          <a:endParaRPr lang="en-US"/>
        </a:p>
      </dgm:t>
    </dgm:pt>
    <dgm:pt modelId="{E04F18C6-A205-45B2-A07C-B0A11303C5C1}">
      <dgm:prSet custT="1"/>
      <dgm:spPr/>
      <dgm:t>
        <a:bodyPr/>
        <a:lstStyle/>
        <a:p>
          <a:pPr>
            <a:defRPr b="1"/>
          </a:pPr>
          <a:r>
            <a:rPr lang="en-US" sz="1600" dirty="0"/>
            <a:t>75 speakers</a:t>
          </a:r>
        </a:p>
      </dgm:t>
    </dgm:pt>
    <dgm:pt modelId="{7A7B261D-D201-4930-A77D-F7D0B3703B6D}" type="parTrans" cxnId="{10E94719-3411-4163-8325-A2680DBFB2B1}">
      <dgm:prSet/>
      <dgm:spPr/>
      <dgm:t>
        <a:bodyPr/>
        <a:lstStyle/>
        <a:p>
          <a:endParaRPr lang="en-US"/>
        </a:p>
      </dgm:t>
    </dgm:pt>
    <dgm:pt modelId="{6EBA51AD-5FA5-4252-A7BF-0BD859A78D5D}" type="sibTrans" cxnId="{10E94719-3411-4163-8325-A2680DBFB2B1}">
      <dgm:prSet/>
      <dgm:spPr/>
      <dgm:t>
        <a:bodyPr/>
        <a:lstStyle/>
        <a:p>
          <a:endParaRPr lang="en-US"/>
        </a:p>
      </dgm:t>
    </dgm:pt>
    <dgm:pt modelId="{FF5A93BC-F63D-4CB6-A4DC-A9B1C4334730}">
      <dgm:prSet custT="1"/>
      <dgm:spPr/>
      <dgm:t>
        <a:bodyPr/>
        <a:lstStyle/>
        <a:p>
          <a:pPr>
            <a:defRPr b="1"/>
          </a:pPr>
          <a:r>
            <a:rPr lang="en-US" sz="1600" dirty="0"/>
            <a:t>17 Completely New sessions</a:t>
          </a:r>
        </a:p>
      </dgm:t>
    </dgm:pt>
    <dgm:pt modelId="{BD502235-096B-4800-B7D9-9C92CA7CDFA1}" type="parTrans" cxnId="{F1A09E00-59B9-4207-899C-A7922F199B23}">
      <dgm:prSet/>
      <dgm:spPr/>
      <dgm:t>
        <a:bodyPr/>
        <a:lstStyle/>
        <a:p>
          <a:endParaRPr lang="en-US"/>
        </a:p>
      </dgm:t>
    </dgm:pt>
    <dgm:pt modelId="{6B1353D1-84C0-4F15-8800-05887BA03B59}" type="sibTrans" cxnId="{F1A09E00-59B9-4207-899C-A7922F199B23}">
      <dgm:prSet/>
      <dgm:spPr/>
      <dgm:t>
        <a:bodyPr/>
        <a:lstStyle/>
        <a:p>
          <a:endParaRPr lang="en-US"/>
        </a:p>
      </dgm:t>
    </dgm:pt>
    <dgm:pt modelId="{251C8AA6-08A1-4DDB-B660-61FAF34B6FE7}">
      <dgm:prSet custT="1"/>
      <dgm:spPr/>
      <dgm:t>
        <a:bodyPr/>
        <a:lstStyle/>
        <a:p>
          <a:pPr>
            <a:defRPr b="1"/>
          </a:pPr>
          <a:r>
            <a:rPr lang="en-US" sz="1600" dirty="0"/>
            <a:t>Annual Patient Conference Webinar</a:t>
          </a:r>
        </a:p>
      </dgm:t>
    </dgm:pt>
    <dgm:pt modelId="{20224D94-92F9-4D94-8852-47BC5B300454}" type="parTrans" cxnId="{1983EE6D-45D0-4F9B-8E0F-94BA1B9C4237}">
      <dgm:prSet/>
      <dgm:spPr/>
      <dgm:t>
        <a:bodyPr/>
        <a:lstStyle/>
        <a:p>
          <a:endParaRPr lang="en-US"/>
        </a:p>
      </dgm:t>
    </dgm:pt>
    <dgm:pt modelId="{29F74F80-8861-4D13-997A-DC907DAFE5D4}" type="sibTrans" cxnId="{1983EE6D-45D0-4F9B-8E0F-94BA1B9C4237}">
      <dgm:prSet/>
      <dgm:spPr/>
      <dgm:t>
        <a:bodyPr/>
        <a:lstStyle/>
        <a:p>
          <a:endParaRPr lang="en-US"/>
        </a:p>
      </dgm:t>
    </dgm:pt>
    <dgm:pt modelId="{D960A8F9-25A8-45F1-BA02-6FC99C02B646}">
      <dgm:prSet custT="1"/>
      <dgm:spPr/>
      <dgm:t>
        <a:bodyPr/>
        <a:lstStyle/>
        <a:p>
          <a:r>
            <a:rPr lang="en-US" sz="1600" b="1" dirty="0"/>
            <a:t>Over 400 views</a:t>
          </a:r>
          <a:endParaRPr lang="en-US" sz="1600" dirty="0"/>
        </a:p>
      </dgm:t>
    </dgm:pt>
    <dgm:pt modelId="{72B15018-5398-4565-9049-818400034D0D}" type="parTrans" cxnId="{5FA956FF-90FF-4B8B-9939-E347894B96B9}">
      <dgm:prSet/>
      <dgm:spPr/>
      <dgm:t>
        <a:bodyPr/>
        <a:lstStyle/>
        <a:p>
          <a:endParaRPr lang="en-US"/>
        </a:p>
      </dgm:t>
    </dgm:pt>
    <dgm:pt modelId="{26405AD4-D473-4D7C-931B-A4093A3DFC72}" type="sibTrans" cxnId="{5FA956FF-90FF-4B8B-9939-E347894B96B9}">
      <dgm:prSet/>
      <dgm:spPr/>
      <dgm:t>
        <a:bodyPr/>
        <a:lstStyle/>
        <a:p>
          <a:endParaRPr lang="en-US"/>
        </a:p>
      </dgm:t>
    </dgm:pt>
    <dgm:pt modelId="{FC8DC246-623E-4D9C-A224-48EA04C0A1E3}" type="pres">
      <dgm:prSet presAssocID="{1D8271F4-B824-489C-A950-783DB9031411}" presName="root" presStyleCnt="0">
        <dgm:presLayoutVars>
          <dgm:dir/>
          <dgm:resizeHandles val="exact"/>
        </dgm:presLayoutVars>
      </dgm:prSet>
      <dgm:spPr/>
    </dgm:pt>
    <dgm:pt modelId="{649F7C69-0FF6-4A1A-A590-772BEE4D2B71}" type="pres">
      <dgm:prSet presAssocID="{8F5C3894-00AF-4D39-94BF-5C5F7B26CE31}" presName="compNode" presStyleCnt="0"/>
      <dgm:spPr/>
    </dgm:pt>
    <dgm:pt modelId="{A48C36BC-7EEE-43B7-A0B5-0DA8C3E2A882}" type="pres">
      <dgm:prSet presAssocID="{8F5C3894-00AF-4D39-94BF-5C5F7B26CE31}" presName="iconRect" presStyleLbl="node1" presStyleIdx="0" presStyleCnt="6" custScaleX="183043" custScaleY="158934" custLinFactY="-100000" custLinFactNeighborX="45497" custLinFactNeighborY="-11558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eting"/>
        </a:ext>
      </dgm:extLst>
    </dgm:pt>
    <dgm:pt modelId="{A3FDAE52-29BB-4590-8219-412CB13B5D9A}" type="pres">
      <dgm:prSet presAssocID="{8F5C3894-00AF-4D39-94BF-5C5F7B26CE31}" presName="iconSpace" presStyleCnt="0"/>
      <dgm:spPr/>
    </dgm:pt>
    <dgm:pt modelId="{6F03D70C-1A68-423A-A475-3D999BCA140F}" type="pres">
      <dgm:prSet presAssocID="{8F5C3894-00AF-4D39-94BF-5C5F7B26CE31}" presName="parTx" presStyleLbl="revTx" presStyleIdx="0" presStyleCnt="12" custLinFactY="-100000" custLinFactNeighborX="15924" custLinFactNeighborY="-145022">
        <dgm:presLayoutVars>
          <dgm:chMax val="0"/>
          <dgm:chPref val="0"/>
        </dgm:presLayoutVars>
      </dgm:prSet>
      <dgm:spPr/>
    </dgm:pt>
    <dgm:pt modelId="{DDBA8119-97BC-4BA4-ACBD-491A715F9DA5}" type="pres">
      <dgm:prSet presAssocID="{8F5C3894-00AF-4D39-94BF-5C5F7B26CE31}" presName="txSpace" presStyleCnt="0"/>
      <dgm:spPr/>
    </dgm:pt>
    <dgm:pt modelId="{E0741F1B-F171-4FC5-8E82-54B10E04FCFF}" type="pres">
      <dgm:prSet presAssocID="{8F5C3894-00AF-4D39-94BF-5C5F7B26CE31}" presName="desTx" presStyleLbl="revTx" presStyleIdx="1" presStyleCnt="12">
        <dgm:presLayoutVars/>
      </dgm:prSet>
      <dgm:spPr/>
    </dgm:pt>
    <dgm:pt modelId="{D6FA56F1-F738-445F-B690-C2FA648D40FD}" type="pres">
      <dgm:prSet presAssocID="{9307C9CD-9A33-44C3-A336-C9FFB2A05E60}" presName="sibTrans" presStyleCnt="0"/>
      <dgm:spPr/>
    </dgm:pt>
    <dgm:pt modelId="{AC96EDD1-F938-4AFF-B120-8E2CB34CB50C}" type="pres">
      <dgm:prSet presAssocID="{E93B4B62-6036-4BCF-BB12-FF173DB66766}" presName="compNode" presStyleCnt="0"/>
      <dgm:spPr/>
    </dgm:pt>
    <dgm:pt modelId="{489595EC-673F-4138-B7AA-151C85D97DF9}" type="pres">
      <dgm:prSet presAssocID="{E93B4B62-6036-4BCF-BB12-FF173DB66766}" presName="iconRect" presStyleLbl="node1" presStyleIdx="1" presStyleCnt="6" custScaleX="262243" custScaleY="182426" custLinFactY="-100000" custLinFactNeighborX="8356" custLinFactNeighborY="-121460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B6627EB8-8A8B-4573-B633-B20A45B050ED}" type="pres">
      <dgm:prSet presAssocID="{E93B4B62-6036-4BCF-BB12-FF173DB66766}" presName="iconSpace" presStyleCnt="0"/>
      <dgm:spPr/>
    </dgm:pt>
    <dgm:pt modelId="{2B4E7EF8-CA08-406A-9644-041BCBA8C473}" type="pres">
      <dgm:prSet presAssocID="{E93B4B62-6036-4BCF-BB12-FF173DB66766}" presName="parTx" presStyleLbl="revTx" presStyleIdx="2" presStyleCnt="12" custLinFactY="-100000" custLinFactNeighborX="5257" custLinFactNeighborY="-184991">
        <dgm:presLayoutVars>
          <dgm:chMax val="0"/>
          <dgm:chPref val="0"/>
        </dgm:presLayoutVars>
      </dgm:prSet>
      <dgm:spPr/>
    </dgm:pt>
    <dgm:pt modelId="{06DF7A68-8B49-4B24-B819-6EC3108610F0}" type="pres">
      <dgm:prSet presAssocID="{E93B4B62-6036-4BCF-BB12-FF173DB66766}" presName="txSpace" presStyleCnt="0"/>
      <dgm:spPr/>
    </dgm:pt>
    <dgm:pt modelId="{94CAA7BC-F5C1-493F-8910-1845D3711C68}" type="pres">
      <dgm:prSet presAssocID="{E93B4B62-6036-4BCF-BB12-FF173DB66766}" presName="desTx" presStyleLbl="revTx" presStyleIdx="3" presStyleCnt="12">
        <dgm:presLayoutVars/>
      </dgm:prSet>
      <dgm:spPr/>
    </dgm:pt>
    <dgm:pt modelId="{A24C0361-227D-47DF-AEEE-6991DD6DDB8C}" type="pres">
      <dgm:prSet presAssocID="{697D688F-99E9-49F7-8648-97D87A6C4D52}" presName="sibTrans" presStyleCnt="0"/>
      <dgm:spPr/>
    </dgm:pt>
    <dgm:pt modelId="{5D07CBA5-A654-4D24-B2E6-1D4BAFCA41BF}" type="pres">
      <dgm:prSet presAssocID="{558C602D-8862-49FA-8721-BBA895FD471A}" presName="compNode" presStyleCnt="0"/>
      <dgm:spPr/>
    </dgm:pt>
    <dgm:pt modelId="{79A5A9F1-E06D-4769-9392-5F1905440C32}" type="pres">
      <dgm:prSet presAssocID="{558C602D-8862-49FA-8721-BBA895FD471A}" presName="iconRect" presStyleLbl="node1" presStyleIdx="2" presStyleCnt="6" custScaleX="213259" custScaleY="188574" custLinFactY="-100000" custLinFactNeighborX="-19117" custLinFactNeighborY="-137989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BBE3A629-B6BA-4E03-9CAF-C4D55E725610}" type="pres">
      <dgm:prSet presAssocID="{558C602D-8862-49FA-8721-BBA895FD471A}" presName="iconSpace" presStyleCnt="0"/>
      <dgm:spPr/>
    </dgm:pt>
    <dgm:pt modelId="{335F4548-93D6-45F1-851E-E915AD95FACB}" type="pres">
      <dgm:prSet presAssocID="{558C602D-8862-49FA-8721-BBA895FD471A}" presName="parTx" presStyleLbl="revTx" presStyleIdx="4" presStyleCnt="12" custScaleY="54029" custLinFactY="-123056" custLinFactNeighborX="83" custLinFactNeighborY="-200000">
        <dgm:presLayoutVars>
          <dgm:chMax val="0"/>
          <dgm:chPref val="0"/>
        </dgm:presLayoutVars>
      </dgm:prSet>
      <dgm:spPr/>
    </dgm:pt>
    <dgm:pt modelId="{16B8E5C2-9540-4FA2-A6DB-F4A0AB6D10CE}" type="pres">
      <dgm:prSet presAssocID="{558C602D-8862-49FA-8721-BBA895FD471A}" presName="txSpace" presStyleCnt="0"/>
      <dgm:spPr/>
    </dgm:pt>
    <dgm:pt modelId="{893608CB-E446-4254-AF89-30240CF80663}" type="pres">
      <dgm:prSet presAssocID="{558C602D-8862-49FA-8721-BBA895FD471A}" presName="desTx" presStyleLbl="revTx" presStyleIdx="5" presStyleCnt="12">
        <dgm:presLayoutVars/>
      </dgm:prSet>
      <dgm:spPr/>
    </dgm:pt>
    <dgm:pt modelId="{F7F87598-642E-404A-A9B7-859218042648}" type="pres">
      <dgm:prSet presAssocID="{5DDE175F-37D4-46C9-B42A-60325E911F0E}" presName="sibTrans" presStyleCnt="0"/>
      <dgm:spPr/>
    </dgm:pt>
    <dgm:pt modelId="{0FC687D6-09A0-4B8E-9E21-196A524F02D2}" type="pres">
      <dgm:prSet presAssocID="{E04F18C6-A205-45B2-A07C-B0A11303C5C1}" presName="compNode" presStyleCnt="0"/>
      <dgm:spPr/>
    </dgm:pt>
    <dgm:pt modelId="{008BBA66-2957-4C83-93FB-EA54FAB34AEF}" type="pres">
      <dgm:prSet presAssocID="{E04F18C6-A205-45B2-A07C-B0A11303C5C1}" presName="iconRect" presStyleLbl="node1" presStyleIdx="3" presStyleCnt="6" custScaleX="195933" custScaleY="229012" custLinFactY="-100000" custLinFactNeighborX="-22626" custLinFactNeighborY="-14761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Volume"/>
        </a:ext>
      </dgm:extLst>
    </dgm:pt>
    <dgm:pt modelId="{633E46EB-E6DC-4B03-B7B3-AD46542792B0}" type="pres">
      <dgm:prSet presAssocID="{E04F18C6-A205-45B2-A07C-B0A11303C5C1}" presName="iconSpace" presStyleCnt="0"/>
      <dgm:spPr/>
    </dgm:pt>
    <dgm:pt modelId="{016C4EAA-19E3-4BEA-B2CA-FD92DB1C4D4F}" type="pres">
      <dgm:prSet presAssocID="{E04F18C6-A205-45B2-A07C-B0A11303C5C1}" presName="parTx" presStyleLbl="revTx" presStyleIdx="6" presStyleCnt="12" custLinFactY="-100000" custLinFactNeighborX="2304" custLinFactNeighborY="-198151">
        <dgm:presLayoutVars>
          <dgm:chMax val="0"/>
          <dgm:chPref val="0"/>
        </dgm:presLayoutVars>
      </dgm:prSet>
      <dgm:spPr/>
    </dgm:pt>
    <dgm:pt modelId="{D5114A23-632A-4F9D-8BD6-FD058742BF30}" type="pres">
      <dgm:prSet presAssocID="{E04F18C6-A205-45B2-A07C-B0A11303C5C1}" presName="txSpace" presStyleCnt="0"/>
      <dgm:spPr/>
    </dgm:pt>
    <dgm:pt modelId="{38D7D35A-0FF7-4A60-AE15-885B77326DB2}" type="pres">
      <dgm:prSet presAssocID="{E04F18C6-A205-45B2-A07C-B0A11303C5C1}" presName="desTx" presStyleLbl="revTx" presStyleIdx="7" presStyleCnt="12">
        <dgm:presLayoutVars/>
      </dgm:prSet>
      <dgm:spPr/>
    </dgm:pt>
    <dgm:pt modelId="{1AE97834-A5F5-4014-8F5F-9B299116954D}" type="pres">
      <dgm:prSet presAssocID="{6EBA51AD-5FA5-4252-A7BF-0BD859A78D5D}" presName="sibTrans" presStyleCnt="0"/>
      <dgm:spPr/>
    </dgm:pt>
    <dgm:pt modelId="{4BAD0D8D-B680-479F-9CC1-1461A293C885}" type="pres">
      <dgm:prSet presAssocID="{FF5A93BC-F63D-4CB6-A4DC-A9B1C4334730}" presName="compNode" presStyleCnt="0"/>
      <dgm:spPr/>
    </dgm:pt>
    <dgm:pt modelId="{0408B642-8AFC-4B38-9646-8081CA73E0D6}" type="pres">
      <dgm:prSet presAssocID="{FF5A93BC-F63D-4CB6-A4DC-A9B1C4334730}" presName="iconRect" presStyleLbl="node1" presStyleIdx="4" presStyleCnt="6" custScaleX="190552" custScaleY="180365" custLinFactX="-600000" custLinFactY="100000" custLinFactNeighborX="-696585" custLinFactNeighborY="109740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acher"/>
        </a:ext>
      </dgm:extLst>
    </dgm:pt>
    <dgm:pt modelId="{B4F50440-B156-404C-8162-55DD021E18C6}" type="pres">
      <dgm:prSet presAssocID="{FF5A93BC-F63D-4CB6-A4DC-A9B1C4334730}" presName="iconSpace" presStyleCnt="0"/>
      <dgm:spPr/>
    </dgm:pt>
    <dgm:pt modelId="{93B48481-1253-4F45-96B4-EE5AB369A815}" type="pres">
      <dgm:prSet presAssocID="{FF5A93BC-F63D-4CB6-A4DC-A9B1C4334730}" presName="parTx" presStyleLbl="revTx" presStyleIdx="8" presStyleCnt="12" custLinFactX="-200000" custLinFactY="200000" custLinFactNeighborX="-247876" custLinFactNeighborY="211021">
        <dgm:presLayoutVars>
          <dgm:chMax val="0"/>
          <dgm:chPref val="0"/>
        </dgm:presLayoutVars>
      </dgm:prSet>
      <dgm:spPr/>
    </dgm:pt>
    <dgm:pt modelId="{84047A30-446B-4CC9-B2AA-BE9AE12CDA99}" type="pres">
      <dgm:prSet presAssocID="{FF5A93BC-F63D-4CB6-A4DC-A9B1C4334730}" presName="txSpace" presStyleCnt="0"/>
      <dgm:spPr/>
    </dgm:pt>
    <dgm:pt modelId="{C90C803A-2F55-4687-8693-1EB701F99FF4}" type="pres">
      <dgm:prSet presAssocID="{FF5A93BC-F63D-4CB6-A4DC-A9B1C4334730}" presName="desTx" presStyleLbl="revTx" presStyleIdx="9" presStyleCnt="12">
        <dgm:presLayoutVars/>
      </dgm:prSet>
      <dgm:spPr/>
    </dgm:pt>
    <dgm:pt modelId="{B552F02D-3859-41BA-9422-CAE7060FB476}" type="pres">
      <dgm:prSet presAssocID="{6B1353D1-84C0-4F15-8800-05887BA03B59}" presName="sibTrans" presStyleCnt="0"/>
      <dgm:spPr/>
    </dgm:pt>
    <dgm:pt modelId="{FF9B699F-D530-46E1-B4A0-18C4E2C2E21D}" type="pres">
      <dgm:prSet presAssocID="{251C8AA6-08A1-4DDB-B660-61FAF34B6FE7}" presName="compNode" presStyleCnt="0"/>
      <dgm:spPr/>
    </dgm:pt>
    <dgm:pt modelId="{D0207B57-2C96-4F4C-91DE-1FB522B7C52D}" type="pres">
      <dgm:prSet presAssocID="{251C8AA6-08A1-4DDB-B660-61FAF34B6FE7}" presName="iconRect" presStyleLbl="node1" presStyleIdx="5" presStyleCnt="6" custScaleX="211529" custScaleY="189167" custLinFactX="-600000" custLinFactY="41707" custLinFactNeighborX="-680136" custLinFactNeighborY="100000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aptop"/>
        </a:ext>
      </dgm:extLst>
    </dgm:pt>
    <dgm:pt modelId="{76B3118D-1BEB-472A-827A-D2769454EB1C}" type="pres">
      <dgm:prSet presAssocID="{251C8AA6-08A1-4DDB-B660-61FAF34B6FE7}" presName="iconSpace" presStyleCnt="0"/>
      <dgm:spPr/>
    </dgm:pt>
    <dgm:pt modelId="{EFE9D616-0A4A-4164-ACFD-9984466263C5}" type="pres">
      <dgm:prSet presAssocID="{251C8AA6-08A1-4DDB-B660-61FAF34B6FE7}" presName="parTx" presStyleLbl="revTx" presStyleIdx="10" presStyleCnt="12" custScaleY="113542" custLinFactX="-200000" custLinFactY="131123" custLinFactNeighborX="-245098" custLinFactNeighborY="200000">
        <dgm:presLayoutVars>
          <dgm:chMax val="0"/>
          <dgm:chPref val="0"/>
        </dgm:presLayoutVars>
      </dgm:prSet>
      <dgm:spPr/>
    </dgm:pt>
    <dgm:pt modelId="{73FABC71-D942-495E-9CD3-3467BD3C855B}" type="pres">
      <dgm:prSet presAssocID="{251C8AA6-08A1-4DDB-B660-61FAF34B6FE7}" presName="txSpace" presStyleCnt="0"/>
      <dgm:spPr/>
    </dgm:pt>
    <dgm:pt modelId="{D49EFB0F-CAA9-40F3-B047-5FE9DA5C3B29}" type="pres">
      <dgm:prSet presAssocID="{251C8AA6-08A1-4DDB-B660-61FAF34B6FE7}" presName="desTx" presStyleLbl="revTx" presStyleIdx="11" presStyleCnt="12" custScaleY="53141" custLinFactX="-200000" custLinFactY="100000" custLinFactNeighborX="-250991" custLinFactNeighborY="154433">
        <dgm:presLayoutVars/>
      </dgm:prSet>
      <dgm:spPr/>
    </dgm:pt>
  </dgm:ptLst>
  <dgm:cxnLst>
    <dgm:cxn modelId="{F1A09E00-59B9-4207-899C-A7922F199B23}" srcId="{1D8271F4-B824-489C-A950-783DB9031411}" destId="{FF5A93BC-F63D-4CB6-A4DC-A9B1C4334730}" srcOrd="4" destOrd="0" parTransId="{BD502235-096B-4800-B7D9-9C92CA7CDFA1}" sibTransId="{6B1353D1-84C0-4F15-8800-05887BA03B59}"/>
    <dgm:cxn modelId="{10E94719-3411-4163-8325-A2680DBFB2B1}" srcId="{1D8271F4-B824-489C-A950-783DB9031411}" destId="{E04F18C6-A205-45B2-A07C-B0A11303C5C1}" srcOrd="3" destOrd="0" parTransId="{7A7B261D-D201-4930-A77D-F7D0B3703B6D}" sibTransId="{6EBA51AD-5FA5-4252-A7BF-0BD859A78D5D}"/>
    <dgm:cxn modelId="{C134BF1B-0191-4A03-A559-E5989784E933}" srcId="{1D8271F4-B824-489C-A950-783DB9031411}" destId="{E93B4B62-6036-4BCF-BB12-FF173DB66766}" srcOrd="1" destOrd="0" parTransId="{247A7627-3477-45C8-B027-38072C544660}" sibTransId="{697D688F-99E9-49F7-8648-97D87A6C4D52}"/>
    <dgm:cxn modelId="{6E777047-8459-42C3-BE7D-790C4C7B36D2}" type="presOf" srcId="{558C602D-8862-49FA-8721-BBA895FD471A}" destId="{335F4548-93D6-45F1-851E-E915AD95FACB}" srcOrd="0" destOrd="0" presId="urn:microsoft.com/office/officeart/2018/5/layout/CenteredIconLabelDescriptionList"/>
    <dgm:cxn modelId="{1983EE6D-45D0-4F9B-8E0F-94BA1B9C4237}" srcId="{1D8271F4-B824-489C-A950-783DB9031411}" destId="{251C8AA6-08A1-4DDB-B660-61FAF34B6FE7}" srcOrd="5" destOrd="0" parTransId="{20224D94-92F9-4D94-8852-47BC5B300454}" sibTransId="{29F74F80-8861-4D13-997A-DC907DAFE5D4}"/>
    <dgm:cxn modelId="{932B8272-55BF-4A70-805C-D7CA443CD4C4}" srcId="{1D8271F4-B824-489C-A950-783DB9031411}" destId="{558C602D-8862-49FA-8721-BBA895FD471A}" srcOrd="2" destOrd="0" parTransId="{1DF7CCB4-47CA-44A9-BDE6-58D06ED39B0E}" sibTransId="{5DDE175F-37D4-46C9-B42A-60325E911F0E}"/>
    <dgm:cxn modelId="{9AD79882-F10A-4EA2-B847-20613524AB09}" type="presOf" srcId="{D960A8F9-25A8-45F1-BA02-6FC99C02B646}" destId="{D49EFB0F-CAA9-40F3-B047-5FE9DA5C3B29}" srcOrd="0" destOrd="0" presId="urn:microsoft.com/office/officeart/2018/5/layout/CenteredIconLabelDescriptionList"/>
    <dgm:cxn modelId="{6D62798D-27C8-4C39-BC57-D7123AD46E1E}" type="presOf" srcId="{E04F18C6-A205-45B2-A07C-B0A11303C5C1}" destId="{016C4EAA-19E3-4BEA-B2CA-FD92DB1C4D4F}" srcOrd="0" destOrd="0" presId="urn:microsoft.com/office/officeart/2018/5/layout/CenteredIconLabelDescriptionList"/>
    <dgm:cxn modelId="{2C78C2C3-E881-4AF9-A39D-6D88D7C25790}" type="presOf" srcId="{8F5C3894-00AF-4D39-94BF-5C5F7B26CE31}" destId="{6F03D70C-1A68-423A-A475-3D999BCA140F}" srcOrd="0" destOrd="0" presId="urn:microsoft.com/office/officeart/2018/5/layout/CenteredIconLabelDescriptionList"/>
    <dgm:cxn modelId="{D9E3B9C9-3271-41F3-8D6B-1D9468A961F3}" type="presOf" srcId="{251C8AA6-08A1-4DDB-B660-61FAF34B6FE7}" destId="{EFE9D616-0A4A-4164-ACFD-9984466263C5}" srcOrd="0" destOrd="0" presId="urn:microsoft.com/office/officeart/2018/5/layout/CenteredIconLabelDescriptionList"/>
    <dgm:cxn modelId="{4231FCD3-8607-4708-9BD9-51CAC4292BCA}" srcId="{1D8271F4-B824-489C-A950-783DB9031411}" destId="{8F5C3894-00AF-4D39-94BF-5C5F7B26CE31}" srcOrd="0" destOrd="0" parTransId="{8DA95707-3278-4D30-8785-8A513871D5AC}" sibTransId="{9307C9CD-9A33-44C3-A336-C9FFB2A05E60}"/>
    <dgm:cxn modelId="{1B78C2E2-9E47-4471-B10E-6B779FD3D716}" type="presOf" srcId="{E93B4B62-6036-4BCF-BB12-FF173DB66766}" destId="{2B4E7EF8-CA08-406A-9644-041BCBA8C473}" srcOrd="0" destOrd="0" presId="urn:microsoft.com/office/officeart/2018/5/layout/CenteredIconLabelDescriptionList"/>
    <dgm:cxn modelId="{9386B2FA-BF74-4ECC-8F5A-7FED8BF552F7}" type="presOf" srcId="{FF5A93BC-F63D-4CB6-A4DC-A9B1C4334730}" destId="{93B48481-1253-4F45-96B4-EE5AB369A815}" srcOrd="0" destOrd="0" presId="urn:microsoft.com/office/officeart/2018/5/layout/CenteredIconLabelDescriptionList"/>
    <dgm:cxn modelId="{32F8ECFB-10A3-439C-A52B-3B9775D2F35D}" type="presOf" srcId="{1D8271F4-B824-489C-A950-783DB9031411}" destId="{FC8DC246-623E-4D9C-A224-48EA04C0A1E3}" srcOrd="0" destOrd="0" presId="urn:microsoft.com/office/officeart/2018/5/layout/CenteredIconLabelDescriptionList"/>
    <dgm:cxn modelId="{5FA956FF-90FF-4B8B-9939-E347894B96B9}" srcId="{251C8AA6-08A1-4DDB-B660-61FAF34B6FE7}" destId="{D960A8F9-25A8-45F1-BA02-6FC99C02B646}" srcOrd="0" destOrd="0" parTransId="{72B15018-5398-4565-9049-818400034D0D}" sibTransId="{26405AD4-D473-4D7C-931B-A4093A3DFC72}"/>
    <dgm:cxn modelId="{D7830069-5F27-4DFE-B871-282D1A08D03D}" type="presParOf" srcId="{FC8DC246-623E-4D9C-A224-48EA04C0A1E3}" destId="{649F7C69-0FF6-4A1A-A590-772BEE4D2B71}" srcOrd="0" destOrd="0" presId="urn:microsoft.com/office/officeart/2018/5/layout/CenteredIconLabelDescriptionList"/>
    <dgm:cxn modelId="{F921AC03-D2A7-43BB-9E56-20B29CA6AB55}" type="presParOf" srcId="{649F7C69-0FF6-4A1A-A590-772BEE4D2B71}" destId="{A48C36BC-7EEE-43B7-A0B5-0DA8C3E2A882}" srcOrd="0" destOrd="0" presId="urn:microsoft.com/office/officeart/2018/5/layout/CenteredIconLabelDescriptionList"/>
    <dgm:cxn modelId="{0062577C-18A6-4F6D-98CD-EBCBAE4ED29A}" type="presParOf" srcId="{649F7C69-0FF6-4A1A-A590-772BEE4D2B71}" destId="{A3FDAE52-29BB-4590-8219-412CB13B5D9A}" srcOrd="1" destOrd="0" presId="urn:microsoft.com/office/officeart/2018/5/layout/CenteredIconLabelDescriptionList"/>
    <dgm:cxn modelId="{0D228D52-DF6F-4301-9D89-4842FF493A9E}" type="presParOf" srcId="{649F7C69-0FF6-4A1A-A590-772BEE4D2B71}" destId="{6F03D70C-1A68-423A-A475-3D999BCA140F}" srcOrd="2" destOrd="0" presId="urn:microsoft.com/office/officeart/2018/5/layout/CenteredIconLabelDescriptionList"/>
    <dgm:cxn modelId="{06F06F93-176D-4A03-BF04-B68A8FEE2A42}" type="presParOf" srcId="{649F7C69-0FF6-4A1A-A590-772BEE4D2B71}" destId="{DDBA8119-97BC-4BA4-ACBD-491A715F9DA5}" srcOrd="3" destOrd="0" presId="urn:microsoft.com/office/officeart/2018/5/layout/CenteredIconLabelDescriptionList"/>
    <dgm:cxn modelId="{84D99F6F-AD7C-4806-B9AA-EA601AD3FBC8}" type="presParOf" srcId="{649F7C69-0FF6-4A1A-A590-772BEE4D2B71}" destId="{E0741F1B-F171-4FC5-8E82-54B10E04FCFF}" srcOrd="4" destOrd="0" presId="urn:microsoft.com/office/officeart/2018/5/layout/CenteredIconLabelDescriptionList"/>
    <dgm:cxn modelId="{4B027204-548A-4B47-88EA-DDEA639C99CE}" type="presParOf" srcId="{FC8DC246-623E-4D9C-A224-48EA04C0A1E3}" destId="{D6FA56F1-F738-445F-B690-C2FA648D40FD}" srcOrd="1" destOrd="0" presId="urn:microsoft.com/office/officeart/2018/5/layout/CenteredIconLabelDescriptionList"/>
    <dgm:cxn modelId="{739920B9-64E3-4DBF-9FAB-D58F20FCEF73}" type="presParOf" srcId="{FC8DC246-623E-4D9C-A224-48EA04C0A1E3}" destId="{AC96EDD1-F938-4AFF-B120-8E2CB34CB50C}" srcOrd="2" destOrd="0" presId="urn:microsoft.com/office/officeart/2018/5/layout/CenteredIconLabelDescriptionList"/>
    <dgm:cxn modelId="{FA877DBB-55EC-4ACB-AC30-300765D7E1B9}" type="presParOf" srcId="{AC96EDD1-F938-4AFF-B120-8E2CB34CB50C}" destId="{489595EC-673F-4138-B7AA-151C85D97DF9}" srcOrd="0" destOrd="0" presId="urn:microsoft.com/office/officeart/2018/5/layout/CenteredIconLabelDescriptionList"/>
    <dgm:cxn modelId="{EFC0430E-881E-4AA8-8071-B9F4C4FEAAE0}" type="presParOf" srcId="{AC96EDD1-F938-4AFF-B120-8E2CB34CB50C}" destId="{B6627EB8-8A8B-4573-B633-B20A45B050ED}" srcOrd="1" destOrd="0" presId="urn:microsoft.com/office/officeart/2018/5/layout/CenteredIconLabelDescriptionList"/>
    <dgm:cxn modelId="{52D8E87D-B3D6-48EB-A919-3C10F20DB5EA}" type="presParOf" srcId="{AC96EDD1-F938-4AFF-B120-8E2CB34CB50C}" destId="{2B4E7EF8-CA08-406A-9644-041BCBA8C473}" srcOrd="2" destOrd="0" presId="urn:microsoft.com/office/officeart/2018/5/layout/CenteredIconLabelDescriptionList"/>
    <dgm:cxn modelId="{3A3F8F76-12FC-4463-8296-9655D9564F83}" type="presParOf" srcId="{AC96EDD1-F938-4AFF-B120-8E2CB34CB50C}" destId="{06DF7A68-8B49-4B24-B819-6EC3108610F0}" srcOrd="3" destOrd="0" presId="urn:microsoft.com/office/officeart/2018/5/layout/CenteredIconLabelDescriptionList"/>
    <dgm:cxn modelId="{6DF12ADD-ED7A-4A93-9591-266F37B988B0}" type="presParOf" srcId="{AC96EDD1-F938-4AFF-B120-8E2CB34CB50C}" destId="{94CAA7BC-F5C1-493F-8910-1845D3711C68}" srcOrd="4" destOrd="0" presId="urn:microsoft.com/office/officeart/2018/5/layout/CenteredIconLabelDescriptionList"/>
    <dgm:cxn modelId="{E8E6D225-C15B-41CE-8978-4DD7BFB5C4D5}" type="presParOf" srcId="{FC8DC246-623E-4D9C-A224-48EA04C0A1E3}" destId="{A24C0361-227D-47DF-AEEE-6991DD6DDB8C}" srcOrd="3" destOrd="0" presId="urn:microsoft.com/office/officeart/2018/5/layout/CenteredIconLabelDescriptionList"/>
    <dgm:cxn modelId="{8F387E97-D222-40D2-9F9E-05C940611F67}" type="presParOf" srcId="{FC8DC246-623E-4D9C-A224-48EA04C0A1E3}" destId="{5D07CBA5-A654-4D24-B2E6-1D4BAFCA41BF}" srcOrd="4" destOrd="0" presId="urn:microsoft.com/office/officeart/2018/5/layout/CenteredIconLabelDescriptionList"/>
    <dgm:cxn modelId="{353A8EE5-3524-4E09-B58F-191C1D4FC609}" type="presParOf" srcId="{5D07CBA5-A654-4D24-B2E6-1D4BAFCA41BF}" destId="{79A5A9F1-E06D-4769-9392-5F1905440C32}" srcOrd="0" destOrd="0" presId="urn:microsoft.com/office/officeart/2018/5/layout/CenteredIconLabelDescriptionList"/>
    <dgm:cxn modelId="{7A86C1FF-64D1-482F-8A42-30E932D9728B}" type="presParOf" srcId="{5D07CBA5-A654-4D24-B2E6-1D4BAFCA41BF}" destId="{BBE3A629-B6BA-4E03-9CAF-C4D55E725610}" srcOrd="1" destOrd="0" presId="urn:microsoft.com/office/officeart/2018/5/layout/CenteredIconLabelDescriptionList"/>
    <dgm:cxn modelId="{355BE3C8-03D5-4DB9-A39D-6D1A8D4D7B66}" type="presParOf" srcId="{5D07CBA5-A654-4D24-B2E6-1D4BAFCA41BF}" destId="{335F4548-93D6-45F1-851E-E915AD95FACB}" srcOrd="2" destOrd="0" presId="urn:microsoft.com/office/officeart/2018/5/layout/CenteredIconLabelDescriptionList"/>
    <dgm:cxn modelId="{15C18589-1AF7-4626-BA4D-10C43B7E84BA}" type="presParOf" srcId="{5D07CBA5-A654-4D24-B2E6-1D4BAFCA41BF}" destId="{16B8E5C2-9540-4FA2-A6DB-F4A0AB6D10CE}" srcOrd="3" destOrd="0" presId="urn:microsoft.com/office/officeart/2018/5/layout/CenteredIconLabelDescriptionList"/>
    <dgm:cxn modelId="{7AAF3D56-ED96-42B7-A9CE-E7AF400EFD8F}" type="presParOf" srcId="{5D07CBA5-A654-4D24-B2E6-1D4BAFCA41BF}" destId="{893608CB-E446-4254-AF89-30240CF80663}" srcOrd="4" destOrd="0" presId="urn:microsoft.com/office/officeart/2018/5/layout/CenteredIconLabelDescriptionList"/>
    <dgm:cxn modelId="{53E432ED-4BEB-47D9-B9E8-54F47913B947}" type="presParOf" srcId="{FC8DC246-623E-4D9C-A224-48EA04C0A1E3}" destId="{F7F87598-642E-404A-A9B7-859218042648}" srcOrd="5" destOrd="0" presId="urn:microsoft.com/office/officeart/2018/5/layout/CenteredIconLabelDescriptionList"/>
    <dgm:cxn modelId="{4ACA52A2-5240-407D-AA1B-30FE43526799}" type="presParOf" srcId="{FC8DC246-623E-4D9C-A224-48EA04C0A1E3}" destId="{0FC687D6-09A0-4B8E-9E21-196A524F02D2}" srcOrd="6" destOrd="0" presId="urn:microsoft.com/office/officeart/2018/5/layout/CenteredIconLabelDescriptionList"/>
    <dgm:cxn modelId="{549189CA-1E98-4291-88A0-A85A7BB61196}" type="presParOf" srcId="{0FC687D6-09A0-4B8E-9E21-196A524F02D2}" destId="{008BBA66-2957-4C83-93FB-EA54FAB34AEF}" srcOrd="0" destOrd="0" presId="urn:microsoft.com/office/officeart/2018/5/layout/CenteredIconLabelDescriptionList"/>
    <dgm:cxn modelId="{21F0F445-E2BA-4491-8982-E88A835B3EB8}" type="presParOf" srcId="{0FC687D6-09A0-4B8E-9E21-196A524F02D2}" destId="{633E46EB-E6DC-4B03-B7B3-AD46542792B0}" srcOrd="1" destOrd="0" presId="urn:microsoft.com/office/officeart/2018/5/layout/CenteredIconLabelDescriptionList"/>
    <dgm:cxn modelId="{159BE9A3-12D3-4323-BCD5-585A45D116E0}" type="presParOf" srcId="{0FC687D6-09A0-4B8E-9E21-196A524F02D2}" destId="{016C4EAA-19E3-4BEA-B2CA-FD92DB1C4D4F}" srcOrd="2" destOrd="0" presId="urn:microsoft.com/office/officeart/2018/5/layout/CenteredIconLabelDescriptionList"/>
    <dgm:cxn modelId="{DDE0B814-B044-432D-84F5-FE1D0BF62E41}" type="presParOf" srcId="{0FC687D6-09A0-4B8E-9E21-196A524F02D2}" destId="{D5114A23-632A-4F9D-8BD6-FD058742BF30}" srcOrd="3" destOrd="0" presId="urn:microsoft.com/office/officeart/2018/5/layout/CenteredIconLabelDescriptionList"/>
    <dgm:cxn modelId="{AB72007D-3A3B-4FDE-AAD5-61943D40BCA8}" type="presParOf" srcId="{0FC687D6-09A0-4B8E-9E21-196A524F02D2}" destId="{38D7D35A-0FF7-4A60-AE15-885B77326DB2}" srcOrd="4" destOrd="0" presId="urn:microsoft.com/office/officeart/2018/5/layout/CenteredIconLabelDescriptionList"/>
    <dgm:cxn modelId="{42BA0FA4-05D9-447E-AAE2-F1841168916D}" type="presParOf" srcId="{FC8DC246-623E-4D9C-A224-48EA04C0A1E3}" destId="{1AE97834-A5F5-4014-8F5F-9B299116954D}" srcOrd="7" destOrd="0" presId="urn:microsoft.com/office/officeart/2018/5/layout/CenteredIconLabelDescriptionList"/>
    <dgm:cxn modelId="{A00A7206-20F5-4B77-A4CA-448B5C8A843E}" type="presParOf" srcId="{FC8DC246-623E-4D9C-A224-48EA04C0A1E3}" destId="{4BAD0D8D-B680-479F-9CC1-1461A293C885}" srcOrd="8" destOrd="0" presId="urn:microsoft.com/office/officeart/2018/5/layout/CenteredIconLabelDescriptionList"/>
    <dgm:cxn modelId="{024CF417-C1E6-419E-A9CD-EEB88F766F1D}" type="presParOf" srcId="{4BAD0D8D-B680-479F-9CC1-1461A293C885}" destId="{0408B642-8AFC-4B38-9646-8081CA73E0D6}" srcOrd="0" destOrd="0" presId="urn:microsoft.com/office/officeart/2018/5/layout/CenteredIconLabelDescriptionList"/>
    <dgm:cxn modelId="{0CDA1221-C710-432B-88EA-423A52000F79}" type="presParOf" srcId="{4BAD0D8D-B680-479F-9CC1-1461A293C885}" destId="{B4F50440-B156-404C-8162-55DD021E18C6}" srcOrd="1" destOrd="0" presId="urn:microsoft.com/office/officeart/2018/5/layout/CenteredIconLabelDescriptionList"/>
    <dgm:cxn modelId="{8ABB9666-8D95-446A-BA39-B7F2AFF441BE}" type="presParOf" srcId="{4BAD0D8D-B680-479F-9CC1-1461A293C885}" destId="{93B48481-1253-4F45-96B4-EE5AB369A815}" srcOrd="2" destOrd="0" presId="urn:microsoft.com/office/officeart/2018/5/layout/CenteredIconLabelDescriptionList"/>
    <dgm:cxn modelId="{47668573-3279-457F-B213-9CC70E9E2D28}" type="presParOf" srcId="{4BAD0D8D-B680-479F-9CC1-1461A293C885}" destId="{84047A30-446B-4CC9-B2AA-BE9AE12CDA99}" srcOrd="3" destOrd="0" presId="urn:microsoft.com/office/officeart/2018/5/layout/CenteredIconLabelDescriptionList"/>
    <dgm:cxn modelId="{EEA1DA36-ED2F-4C1F-8126-7D46AAA567E7}" type="presParOf" srcId="{4BAD0D8D-B680-479F-9CC1-1461A293C885}" destId="{C90C803A-2F55-4687-8693-1EB701F99FF4}" srcOrd="4" destOrd="0" presId="urn:microsoft.com/office/officeart/2018/5/layout/CenteredIconLabelDescriptionList"/>
    <dgm:cxn modelId="{97E369B5-7544-42FC-BC51-8C21900483E3}" type="presParOf" srcId="{FC8DC246-623E-4D9C-A224-48EA04C0A1E3}" destId="{B552F02D-3859-41BA-9422-CAE7060FB476}" srcOrd="9" destOrd="0" presId="urn:microsoft.com/office/officeart/2018/5/layout/CenteredIconLabelDescriptionList"/>
    <dgm:cxn modelId="{86089D0F-A5FD-4CD7-85F4-21C0CC2A2C01}" type="presParOf" srcId="{FC8DC246-623E-4D9C-A224-48EA04C0A1E3}" destId="{FF9B699F-D530-46E1-B4A0-18C4E2C2E21D}" srcOrd="10" destOrd="0" presId="urn:microsoft.com/office/officeart/2018/5/layout/CenteredIconLabelDescriptionList"/>
    <dgm:cxn modelId="{14F2F2D9-A4F0-4333-8E2B-E0A1AF81F19E}" type="presParOf" srcId="{FF9B699F-D530-46E1-B4A0-18C4E2C2E21D}" destId="{D0207B57-2C96-4F4C-91DE-1FB522B7C52D}" srcOrd="0" destOrd="0" presId="urn:microsoft.com/office/officeart/2018/5/layout/CenteredIconLabelDescriptionList"/>
    <dgm:cxn modelId="{0B7943C7-1BE2-4897-9D87-E6C953C588BE}" type="presParOf" srcId="{FF9B699F-D530-46E1-B4A0-18C4E2C2E21D}" destId="{76B3118D-1BEB-472A-827A-D2769454EB1C}" srcOrd="1" destOrd="0" presId="urn:microsoft.com/office/officeart/2018/5/layout/CenteredIconLabelDescriptionList"/>
    <dgm:cxn modelId="{261DE70F-5F74-474F-8C4C-E6CC841D62AA}" type="presParOf" srcId="{FF9B699F-D530-46E1-B4A0-18C4E2C2E21D}" destId="{EFE9D616-0A4A-4164-ACFD-9984466263C5}" srcOrd="2" destOrd="0" presId="urn:microsoft.com/office/officeart/2018/5/layout/CenteredIconLabelDescriptionList"/>
    <dgm:cxn modelId="{C367C7AC-2793-4293-80D9-8A90C1480000}" type="presParOf" srcId="{FF9B699F-D530-46E1-B4A0-18C4E2C2E21D}" destId="{73FABC71-D942-495E-9CD3-3467BD3C855B}" srcOrd="3" destOrd="0" presId="urn:microsoft.com/office/officeart/2018/5/layout/CenteredIconLabelDescriptionList"/>
    <dgm:cxn modelId="{A900A067-F0A6-4DA5-B25E-0EC26935D9D3}" type="presParOf" srcId="{FF9B699F-D530-46E1-B4A0-18C4E2C2E21D}" destId="{D49EFB0F-CAA9-40F3-B047-5FE9DA5C3B29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773E68F-7294-45C1-A12B-4947A1E970CC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1712DD23-E000-4E46-80C4-CA067B0EA521}">
      <dgm:prSet/>
      <dgm:spPr/>
      <dgm:t>
        <a:bodyPr/>
        <a:lstStyle/>
        <a:p>
          <a:r>
            <a:rPr lang="en-US" dirty="0"/>
            <a:t>Organic search (keywords in search engine) </a:t>
          </a:r>
          <a:r>
            <a:rPr lang="en-US" b="1" dirty="0"/>
            <a:t>increased traffic to website by 76.9% </a:t>
          </a:r>
          <a:r>
            <a:rPr lang="en-US" dirty="0"/>
            <a:t>in December-July as compared to the previous period </a:t>
          </a:r>
        </a:p>
      </dgm:t>
    </dgm:pt>
    <dgm:pt modelId="{A4DAAA9A-15E0-494E-B209-A5939FE4F14E}" type="parTrans" cxnId="{AC6EF09D-21B1-4F94-B971-DBA96B3EB889}">
      <dgm:prSet/>
      <dgm:spPr/>
      <dgm:t>
        <a:bodyPr/>
        <a:lstStyle/>
        <a:p>
          <a:endParaRPr lang="en-US"/>
        </a:p>
      </dgm:t>
    </dgm:pt>
    <dgm:pt modelId="{A7AE0450-BCD8-4D97-8DE4-3ED8C980E05A}" type="sibTrans" cxnId="{AC6EF09D-21B1-4F94-B971-DBA96B3EB889}">
      <dgm:prSet/>
      <dgm:spPr/>
      <dgm:t>
        <a:bodyPr/>
        <a:lstStyle/>
        <a:p>
          <a:endParaRPr lang="en-US"/>
        </a:p>
      </dgm:t>
    </dgm:pt>
    <dgm:pt modelId="{7F0B4E08-E065-4470-BA1C-DDA922ABD885}">
      <dgm:prSet/>
      <dgm:spPr/>
      <dgm:t>
        <a:bodyPr/>
        <a:lstStyle/>
        <a:p>
          <a:r>
            <a:rPr lang="en-US" b="1"/>
            <a:t>More than 43,000 pageviews of blog content </a:t>
          </a:r>
          <a:r>
            <a:rPr lang="en-US" b="0"/>
            <a:t>on TMA website</a:t>
          </a:r>
        </a:p>
      </dgm:t>
    </dgm:pt>
    <dgm:pt modelId="{710DA15B-CA42-4890-9BF2-69B0264DE5B2}" type="parTrans" cxnId="{718211E8-E01B-42C4-89EB-2C656E6C3DD3}">
      <dgm:prSet/>
      <dgm:spPr/>
      <dgm:t>
        <a:bodyPr/>
        <a:lstStyle/>
        <a:p>
          <a:endParaRPr lang="en-US"/>
        </a:p>
      </dgm:t>
    </dgm:pt>
    <dgm:pt modelId="{FDE4E51F-9BD5-4F11-8236-B7D11F6BFF68}" type="sibTrans" cxnId="{718211E8-E01B-42C4-89EB-2C656E6C3DD3}">
      <dgm:prSet/>
      <dgm:spPr/>
      <dgm:t>
        <a:bodyPr/>
        <a:lstStyle/>
        <a:p>
          <a:endParaRPr lang="en-US"/>
        </a:p>
      </dgm:t>
    </dgm:pt>
    <dgm:pt modelId="{876522D9-6502-43DA-9CC4-3051DCDA41CE}">
      <dgm:prSet/>
      <dgm:spPr/>
      <dgm:t>
        <a:bodyPr/>
        <a:lstStyle/>
        <a:p>
          <a:r>
            <a:rPr lang="en-US"/>
            <a:t>Over </a:t>
          </a:r>
          <a:r>
            <a:rPr lang="en-US" b="1"/>
            <a:t>460,000 pageviews </a:t>
          </a:r>
          <a:r>
            <a:rPr lang="en-US"/>
            <a:t>of About Myositis page and Content</a:t>
          </a:r>
        </a:p>
      </dgm:t>
    </dgm:pt>
    <dgm:pt modelId="{AE7BB953-D2B6-492B-AD46-F1A58C844E28}" type="parTrans" cxnId="{B241568F-132C-46CC-A5C8-29D4F2812F43}">
      <dgm:prSet/>
      <dgm:spPr/>
      <dgm:t>
        <a:bodyPr/>
        <a:lstStyle/>
        <a:p>
          <a:endParaRPr lang="en-US"/>
        </a:p>
      </dgm:t>
    </dgm:pt>
    <dgm:pt modelId="{D347522A-E2E1-48A4-991F-2161802CA460}" type="sibTrans" cxnId="{B241568F-132C-46CC-A5C8-29D4F2812F43}">
      <dgm:prSet/>
      <dgm:spPr/>
      <dgm:t>
        <a:bodyPr/>
        <a:lstStyle/>
        <a:p>
          <a:endParaRPr lang="en-US"/>
        </a:p>
      </dgm:t>
    </dgm:pt>
    <dgm:pt modelId="{25F171A9-F53B-4E12-B80D-2C8E8DC8992B}">
      <dgm:prSet/>
      <dgm:spPr/>
      <dgm:t>
        <a:bodyPr/>
        <a:lstStyle/>
        <a:p>
          <a:r>
            <a:rPr lang="en-US" b="1">
              <a:latin typeface="Trebuchet MS" panose="020B0603020202020204"/>
            </a:rPr>
            <a:t>Increased</a:t>
          </a:r>
          <a:r>
            <a:rPr lang="en-US" b="1"/>
            <a:t> reach through Facebook by nearly 1.5 Million </a:t>
          </a:r>
          <a:r>
            <a:rPr lang="en-US"/>
            <a:t>during Myositis Awareness Month over previous month</a:t>
          </a:r>
        </a:p>
      </dgm:t>
    </dgm:pt>
    <dgm:pt modelId="{243CC2AE-71F7-4A08-9DDE-D7F70F892CD6}" type="parTrans" cxnId="{679DA813-CA40-4A0C-BF20-A926726D54FD}">
      <dgm:prSet/>
      <dgm:spPr/>
      <dgm:t>
        <a:bodyPr/>
        <a:lstStyle/>
        <a:p>
          <a:endParaRPr lang="en-US"/>
        </a:p>
      </dgm:t>
    </dgm:pt>
    <dgm:pt modelId="{D1456A51-09EE-4B34-8946-0B78B089061C}" type="sibTrans" cxnId="{679DA813-CA40-4A0C-BF20-A926726D54FD}">
      <dgm:prSet/>
      <dgm:spPr/>
      <dgm:t>
        <a:bodyPr/>
        <a:lstStyle/>
        <a:p>
          <a:endParaRPr lang="en-US"/>
        </a:p>
      </dgm:t>
    </dgm:pt>
    <dgm:pt modelId="{B1A16F9D-945D-49B8-8069-4B8C376D7282}">
      <dgm:prSet/>
      <dgm:spPr/>
      <dgm:t>
        <a:bodyPr/>
        <a:lstStyle/>
        <a:p>
          <a:r>
            <a:rPr lang="en-US" b="1"/>
            <a:t>Increased reach through Twitter by over 18K </a:t>
          </a:r>
          <a:r>
            <a:rPr lang="en-US"/>
            <a:t>during Myositis Awareness Month over previous Month</a:t>
          </a:r>
        </a:p>
      </dgm:t>
    </dgm:pt>
    <dgm:pt modelId="{E6921B45-E8D8-4293-BDE9-9DEE7E22300C}" type="parTrans" cxnId="{86378D7A-113D-44D4-A905-5A3076A70AB5}">
      <dgm:prSet/>
      <dgm:spPr/>
      <dgm:t>
        <a:bodyPr/>
        <a:lstStyle/>
        <a:p>
          <a:endParaRPr lang="en-US"/>
        </a:p>
      </dgm:t>
    </dgm:pt>
    <dgm:pt modelId="{92CA7F86-FFC7-4507-9E44-7C8A784BEC6B}" type="sibTrans" cxnId="{86378D7A-113D-44D4-A905-5A3076A70AB5}">
      <dgm:prSet/>
      <dgm:spPr/>
      <dgm:t>
        <a:bodyPr/>
        <a:lstStyle/>
        <a:p>
          <a:endParaRPr lang="en-US"/>
        </a:p>
      </dgm:t>
    </dgm:pt>
    <dgm:pt modelId="{3609D438-B4A5-4B79-84D1-71D0C8BBBE8D}" type="pres">
      <dgm:prSet presAssocID="{4773E68F-7294-45C1-A12B-4947A1E970CC}" presName="root" presStyleCnt="0">
        <dgm:presLayoutVars>
          <dgm:dir/>
          <dgm:resizeHandles val="exact"/>
        </dgm:presLayoutVars>
      </dgm:prSet>
      <dgm:spPr/>
    </dgm:pt>
    <dgm:pt modelId="{EEC40E08-D0B9-4BD8-8317-CB4D7C5F91F0}" type="pres">
      <dgm:prSet presAssocID="{4773E68F-7294-45C1-A12B-4947A1E970CC}" presName="container" presStyleCnt="0">
        <dgm:presLayoutVars>
          <dgm:dir/>
          <dgm:resizeHandles val="exact"/>
        </dgm:presLayoutVars>
      </dgm:prSet>
      <dgm:spPr/>
    </dgm:pt>
    <dgm:pt modelId="{D7D94456-6340-47B1-B06F-9281C8CDFC09}" type="pres">
      <dgm:prSet presAssocID="{1712DD23-E000-4E46-80C4-CA067B0EA521}" presName="compNode" presStyleCnt="0"/>
      <dgm:spPr/>
    </dgm:pt>
    <dgm:pt modelId="{1ABA581C-D740-4C4E-9650-1CEAA6C84685}" type="pres">
      <dgm:prSet presAssocID="{1712DD23-E000-4E46-80C4-CA067B0EA521}" presName="iconBgRect" presStyleLbl="bgShp" presStyleIdx="0" presStyleCnt="5"/>
      <dgm:spPr/>
    </dgm:pt>
    <dgm:pt modelId="{50031403-554D-45E8-8A5B-B7AC486B7880}" type="pres">
      <dgm:prSet presAssocID="{1712DD23-E000-4E46-80C4-CA067B0EA521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ED66DF22-4911-4702-A8D4-77486CE42A3A}" type="pres">
      <dgm:prSet presAssocID="{1712DD23-E000-4E46-80C4-CA067B0EA521}" presName="spaceRect" presStyleCnt="0"/>
      <dgm:spPr/>
    </dgm:pt>
    <dgm:pt modelId="{D1AF6A31-C940-4326-B71D-FF1613DF8538}" type="pres">
      <dgm:prSet presAssocID="{1712DD23-E000-4E46-80C4-CA067B0EA521}" presName="textRect" presStyleLbl="revTx" presStyleIdx="0" presStyleCnt="5">
        <dgm:presLayoutVars>
          <dgm:chMax val="1"/>
          <dgm:chPref val="1"/>
        </dgm:presLayoutVars>
      </dgm:prSet>
      <dgm:spPr/>
    </dgm:pt>
    <dgm:pt modelId="{7E0B396B-A0BA-4066-B67A-A6ACE7723573}" type="pres">
      <dgm:prSet presAssocID="{A7AE0450-BCD8-4D97-8DE4-3ED8C980E05A}" presName="sibTrans" presStyleLbl="sibTrans2D1" presStyleIdx="0" presStyleCnt="0"/>
      <dgm:spPr/>
    </dgm:pt>
    <dgm:pt modelId="{F9EAF08C-1EEA-40F0-8441-346A14DDEC5A}" type="pres">
      <dgm:prSet presAssocID="{7F0B4E08-E065-4470-BA1C-DDA922ABD885}" presName="compNode" presStyleCnt="0"/>
      <dgm:spPr/>
    </dgm:pt>
    <dgm:pt modelId="{42B84451-7713-43F8-839F-656414853573}" type="pres">
      <dgm:prSet presAssocID="{7F0B4E08-E065-4470-BA1C-DDA922ABD885}" presName="iconBgRect" presStyleLbl="bgShp" presStyleIdx="1" presStyleCnt="5"/>
      <dgm:spPr/>
    </dgm:pt>
    <dgm:pt modelId="{F3C75248-10FB-4232-8EB9-BBC324C1A6E4}" type="pres">
      <dgm:prSet presAssocID="{7F0B4E08-E065-4470-BA1C-DDA922ABD885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ewspaper"/>
        </a:ext>
      </dgm:extLst>
    </dgm:pt>
    <dgm:pt modelId="{052205BC-EDAD-417A-9C85-068DB4E28DDB}" type="pres">
      <dgm:prSet presAssocID="{7F0B4E08-E065-4470-BA1C-DDA922ABD885}" presName="spaceRect" presStyleCnt="0"/>
      <dgm:spPr/>
    </dgm:pt>
    <dgm:pt modelId="{05ABB621-3EAB-44B9-80BA-BD0CAE529EB6}" type="pres">
      <dgm:prSet presAssocID="{7F0B4E08-E065-4470-BA1C-DDA922ABD885}" presName="textRect" presStyleLbl="revTx" presStyleIdx="1" presStyleCnt="5">
        <dgm:presLayoutVars>
          <dgm:chMax val="1"/>
          <dgm:chPref val="1"/>
        </dgm:presLayoutVars>
      </dgm:prSet>
      <dgm:spPr/>
    </dgm:pt>
    <dgm:pt modelId="{080DD480-76EB-442A-BE5C-A4742146DFBC}" type="pres">
      <dgm:prSet presAssocID="{FDE4E51F-9BD5-4F11-8236-B7D11F6BFF68}" presName="sibTrans" presStyleLbl="sibTrans2D1" presStyleIdx="0" presStyleCnt="0"/>
      <dgm:spPr/>
    </dgm:pt>
    <dgm:pt modelId="{B97DC732-D5C2-4977-B56F-DD0C09F8DF75}" type="pres">
      <dgm:prSet presAssocID="{876522D9-6502-43DA-9CC4-3051DCDA41CE}" presName="compNode" presStyleCnt="0"/>
      <dgm:spPr/>
    </dgm:pt>
    <dgm:pt modelId="{1F9738E5-B656-412D-A1DD-8425396D154A}" type="pres">
      <dgm:prSet presAssocID="{876522D9-6502-43DA-9CC4-3051DCDA41CE}" presName="iconBgRect" presStyleLbl="bgShp" presStyleIdx="2" presStyleCnt="5"/>
      <dgm:spPr/>
    </dgm:pt>
    <dgm:pt modelId="{17F0B5D1-F3BD-4179-B1BF-E005602BD8A2}" type="pres">
      <dgm:prSet presAssocID="{876522D9-6502-43DA-9CC4-3051DCDA41CE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otes"/>
        </a:ext>
      </dgm:extLst>
    </dgm:pt>
    <dgm:pt modelId="{1F4CA610-0C26-4422-8E93-B8522012EFC4}" type="pres">
      <dgm:prSet presAssocID="{876522D9-6502-43DA-9CC4-3051DCDA41CE}" presName="spaceRect" presStyleCnt="0"/>
      <dgm:spPr/>
    </dgm:pt>
    <dgm:pt modelId="{D1A92317-CA7F-4E73-9F16-F3622F98BAAC}" type="pres">
      <dgm:prSet presAssocID="{876522D9-6502-43DA-9CC4-3051DCDA41CE}" presName="textRect" presStyleLbl="revTx" presStyleIdx="2" presStyleCnt="5">
        <dgm:presLayoutVars>
          <dgm:chMax val="1"/>
          <dgm:chPref val="1"/>
        </dgm:presLayoutVars>
      </dgm:prSet>
      <dgm:spPr/>
    </dgm:pt>
    <dgm:pt modelId="{735EA67C-DDA4-4DA0-9F03-E5AF05E9C65F}" type="pres">
      <dgm:prSet presAssocID="{D347522A-E2E1-48A4-991F-2161802CA460}" presName="sibTrans" presStyleLbl="sibTrans2D1" presStyleIdx="0" presStyleCnt="0"/>
      <dgm:spPr/>
    </dgm:pt>
    <dgm:pt modelId="{BCF1CA2E-5B03-4AD3-81D3-25FC05469E6F}" type="pres">
      <dgm:prSet presAssocID="{25F171A9-F53B-4E12-B80D-2C8E8DC8992B}" presName="compNode" presStyleCnt="0"/>
      <dgm:spPr/>
    </dgm:pt>
    <dgm:pt modelId="{8841C497-5353-4EB5-A3F9-3C97F1FD8542}" type="pres">
      <dgm:prSet presAssocID="{25F171A9-F53B-4E12-B80D-2C8E8DC8992B}" presName="iconBgRect" presStyleLbl="bgShp" presStyleIdx="3" presStyleCnt="5"/>
      <dgm:spPr/>
    </dgm:pt>
    <dgm:pt modelId="{D61B3838-D310-4F68-8193-B778267CE9EC}" type="pres">
      <dgm:prSet presAssocID="{25F171A9-F53B-4E12-B80D-2C8E8DC8992B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siness Growth"/>
        </a:ext>
      </dgm:extLst>
    </dgm:pt>
    <dgm:pt modelId="{A5EBC8BA-BECE-4E99-94FF-E27F013E0D3F}" type="pres">
      <dgm:prSet presAssocID="{25F171A9-F53B-4E12-B80D-2C8E8DC8992B}" presName="spaceRect" presStyleCnt="0"/>
      <dgm:spPr/>
    </dgm:pt>
    <dgm:pt modelId="{F3C98D22-8679-48F4-900B-14F964881847}" type="pres">
      <dgm:prSet presAssocID="{25F171A9-F53B-4E12-B80D-2C8E8DC8992B}" presName="textRect" presStyleLbl="revTx" presStyleIdx="3" presStyleCnt="5">
        <dgm:presLayoutVars>
          <dgm:chMax val="1"/>
          <dgm:chPref val="1"/>
        </dgm:presLayoutVars>
      </dgm:prSet>
      <dgm:spPr/>
    </dgm:pt>
    <dgm:pt modelId="{28E87AE4-96FB-4757-BB40-5E4209C6C232}" type="pres">
      <dgm:prSet presAssocID="{D1456A51-09EE-4B34-8946-0B78B089061C}" presName="sibTrans" presStyleLbl="sibTrans2D1" presStyleIdx="0" presStyleCnt="0"/>
      <dgm:spPr/>
    </dgm:pt>
    <dgm:pt modelId="{37217902-050D-461C-AB35-41207FDF81DE}" type="pres">
      <dgm:prSet presAssocID="{B1A16F9D-945D-49B8-8069-4B8C376D7282}" presName="compNode" presStyleCnt="0"/>
      <dgm:spPr/>
    </dgm:pt>
    <dgm:pt modelId="{A4C12B10-9B48-4160-B2BD-BEA3AA712CDC}" type="pres">
      <dgm:prSet presAssocID="{B1A16F9D-945D-49B8-8069-4B8C376D7282}" presName="iconBgRect" presStyleLbl="bgShp" presStyleIdx="4" presStyleCnt="5"/>
      <dgm:spPr/>
    </dgm:pt>
    <dgm:pt modelId="{FC6DD153-A3E9-4FA2-B2A0-861702FF31A2}" type="pres">
      <dgm:prSet presAssocID="{B1A16F9D-945D-49B8-8069-4B8C376D7282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pward trend"/>
        </a:ext>
      </dgm:extLst>
    </dgm:pt>
    <dgm:pt modelId="{42188ACF-EC04-4156-A3AF-A646C81AEC39}" type="pres">
      <dgm:prSet presAssocID="{B1A16F9D-945D-49B8-8069-4B8C376D7282}" presName="spaceRect" presStyleCnt="0"/>
      <dgm:spPr/>
    </dgm:pt>
    <dgm:pt modelId="{F5EA0844-2B11-447E-A276-230E51D5AC80}" type="pres">
      <dgm:prSet presAssocID="{B1A16F9D-945D-49B8-8069-4B8C376D7282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679DA813-CA40-4A0C-BF20-A926726D54FD}" srcId="{4773E68F-7294-45C1-A12B-4947A1E970CC}" destId="{25F171A9-F53B-4E12-B80D-2C8E8DC8992B}" srcOrd="3" destOrd="0" parTransId="{243CC2AE-71F7-4A08-9DDE-D7F70F892CD6}" sibTransId="{D1456A51-09EE-4B34-8946-0B78B089061C}"/>
    <dgm:cxn modelId="{840A3817-1B8E-462C-A102-769CD30D4716}" type="presOf" srcId="{D1456A51-09EE-4B34-8946-0B78B089061C}" destId="{28E87AE4-96FB-4757-BB40-5E4209C6C232}" srcOrd="0" destOrd="0" presId="urn:microsoft.com/office/officeart/2018/2/layout/IconCircleList"/>
    <dgm:cxn modelId="{7D073D3F-B69A-4DF9-9C7C-1063307FE5A3}" type="presOf" srcId="{D347522A-E2E1-48A4-991F-2161802CA460}" destId="{735EA67C-DDA4-4DA0-9F03-E5AF05E9C65F}" srcOrd="0" destOrd="0" presId="urn:microsoft.com/office/officeart/2018/2/layout/IconCircleList"/>
    <dgm:cxn modelId="{CCBF6742-8C57-4E9A-BAC1-428A004CABE8}" type="presOf" srcId="{FDE4E51F-9BD5-4F11-8236-B7D11F6BFF68}" destId="{080DD480-76EB-442A-BE5C-A4742146DFBC}" srcOrd="0" destOrd="0" presId="urn:microsoft.com/office/officeart/2018/2/layout/IconCircleList"/>
    <dgm:cxn modelId="{EE051075-151C-4BD6-8B1B-6BE89F930723}" type="presOf" srcId="{1712DD23-E000-4E46-80C4-CA067B0EA521}" destId="{D1AF6A31-C940-4326-B71D-FF1613DF8538}" srcOrd="0" destOrd="0" presId="urn:microsoft.com/office/officeart/2018/2/layout/IconCircleList"/>
    <dgm:cxn modelId="{86378D7A-113D-44D4-A905-5A3076A70AB5}" srcId="{4773E68F-7294-45C1-A12B-4947A1E970CC}" destId="{B1A16F9D-945D-49B8-8069-4B8C376D7282}" srcOrd="4" destOrd="0" parTransId="{E6921B45-E8D8-4293-BDE9-9DEE7E22300C}" sibTransId="{92CA7F86-FFC7-4507-9E44-7C8A784BEC6B}"/>
    <dgm:cxn modelId="{DAD7B47C-B9F1-4C8F-B9FA-C4F004B6F786}" type="presOf" srcId="{25F171A9-F53B-4E12-B80D-2C8E8DC8992B}" destId="{F3C98D22-8679-48F4-900B-14F964881847}" srcOrd="0" destOrd="0" presId="urn:microsoft.com/office/officeart/2018/2/layout/IconCircleList"/>
    <dgm:cxn modelId="{3A411D83-5D82-4CF0-9938-FEC54D9EB81D}" type="presOf" srcId="{876522D9-6502-43DA-9CC4-3051DCDA41CE}" destId="{D1A92317-CA7F-4E73-9F16-F3622F98BAAC}" srcOrd="0" destOrd="0" presId="urn:microsoft.com/office/officeart/2018/2/layout/IconCircleList"/>
    <dgm:cxn modelId="{B241568F-132C-46CC-A5C8-29D4F2812F43}" srcId="{4773E68F-7294-45C1-A12B-4947A1E970CC}" destId="{876522D9-6502-43DA-9CC4-3051DCDA41CE}" srcOrd="2" destOrd="0" parTransId="{AE7BB953-D2B6-492B-AD46-F1A58C844E28}" sibTransId="{D347522A-E2E1-48A4-991F-2161802CA460}"/>
    <dgm:cxn modelId="{5AC7D291-C47C-412E-A9FF-5F403318B686}" type="presOf" srcId="{A7AE0450-BCD8-4D97-8DE4-3ED8C980E05A}" destId="{7E0B396B-A0BA-4066-B67A-A6ACE7723573}" srcOrd="0" destOrd="0" presId="urn:microsoft.com/office/officeart/2018/2/layout/IconCircleList"/>
    <dgm:cxn modelId="{AC6EF09D-21B1-4F94-B971-DBA96B3EB889}" srcId="{4773E68F-7294-45C1-A12B-4947A1E970CC}" destId="{1712DD23-E000-4E46-80C4-CA067B0EA521}" srcOrd="0" destOrd="0" parTransId="{A4DAAA9A-15E0-494E-B209-A5939FE4F14E}" sibTransId="{A7AE0450-BCD8-4D97-8DE4-3ED8C980E05A}"/>
    <dgm:cxn modelId="{DEE6EDA4-B495-4629-9806-17E922881E2A}" type="presOf" srcId="{4773E68F-7294-45C1-A12B-4947A1E970CC}" destId="{3609D438-B4A5-4B79-84D1-71D0C8BBBE8D}" srcOrd="0" destOrd="0" presId="urn:microsoft.com/office/officeart/2018/2/layout/IconCircleList"/>
    <dgm:cxn modelId="{2C86F1AA-620D-47E8-B10B-8E596B83ADA5}" type="presOf" srcId="{B1A16F9D-945D-49B8-8069-4B8C376D7282}" destId="{F5EA0844-2B11-447E-A276-230E51D5AC80}" srcOrd="0" destOrd="0" presId="urn:microsoft.com/office/officeart/2018/2/layout/IconCircleList"/>
    <dgm:cxn modelId="{DA6845AE-5F2B-4DD7-9ED8-8130E6247D1D}" type="presOf" srcId="{7F0B4E08-E065-4470-BA1C-DDA922ABD885}" destId="{05ABB621-3EAB-44B9-80BA-BD0CAE529EB6}" srcOrd="0" destOrd="0" presId="urn:microsoft.com/office/officeart/2018/2/layout/IconCircleList"/>
    <dgm:cxn modelId="{718211E8-E01B-42C4-89EB-2C656E6C3DD3}" srcId="{4773E68F-7294-45C1-A12B-4947A1E970CC}" destId="{7F0B4E08-E065-4470-BA1C-DDA922ABD885}" srcOrd="1" destOrd="0" parTransId="{710DA15B-CA42-4890-9BF2-69B0264DE5B2}" sibTransId="{FDE4E51F-9BD5-4F11-8236-B7D11F6BFF68}"/>
    <dgm:cxn modelId="{07942A6B-45A2-4100-86E7-357E7B831371}" type="presParOf" srcId="{3609D438-B4A5-4B79-84D1-71D0C8BBBE8D}" destId="{EEC40E08-D0B9-4BD8-8317-CB4D7C5F91F0}" srcOrd="0" destOrd="0" presId="urn:microsoft.com/office/officeart/2018/2/layout/IconCircleList"/>
    <dgm:cxn modelId="{666F54AE-14EF-4877-9E0C-0EFA89A32DD0}" type="presParOf" srcId="{EEC40E08-D0B9-4BD8-8317-CB4D7C5F91F0}" destId="{D7D94456-6340-47B1-B06F-9281C8CDFC09}" srcOrd="0" destOrd="0" presId="urn:microsoft.com/office/officeart/2018/2/layout/IconCircleList"/>
    <dgm:cxn modelId="{7BA0B2AF-DC0B-4B35-9CA5-1205C890EF42}" type="presParOf" srcId="{D7D94456-6340-47B1-B06F-9281C8CDFC09}" destId="{1ABA581C-D740-4C4E-9650-1CEAA6C84685}" srcOrd="0" destOrd="0" presId="urn:microsoft.com/office/officeart/2018/2/layout/IconCircleList"/>
    <dgm:cxn modelId="{86108EAD-A180-47D1-9A49-9200B3D19B8B}" type="presParOf" srcId="{D7D94456-6340-47B1-B06F-9281C8CDFC09}" destId="{50031403-554D-45E8-8A5B-B7AC486B7880}" srcOrd="1" destOrd="0" presId="urn:microsoft.com/office/officeart/2018/2/layout/IconCircleList"/>
    <dgm:cxn modelId="{EE6B2C21-3F36-466F-B7E6-D55A19083FBE}" type="presParOf" srcId="{D7D94456-6340-47B1-B06F-9281C8CDFC09}" destId="{ED66DF22-4911-4702-A8D4-77486CE42A3A}" srcOrd="2" destOrd="0" presId="urn:microsoft.com/office/officeart/2018/2/layout/IconCircleList"/>
    <dgm:cxn modelId="{D00BCABE-13BF-432C-9DA2-0E82016E1DBF}" type="presParOf" srcId="{D7D94456-6340-47B1-B06F-9281C8CDFC09}" destId="{D1AF6A31-C940-4326-B71D-FF1613DF8538}" srcOrd="3" destOrd="0" presId="urn:microsoft.com/office/officeart/2018/2/layout/IconCircleList"/>
    <dgm:cxn modelId="{A074482D-5551-40E6-A760-D40362B78427}" type="presParOf" srcId="{EEC40E08-D0B9-4BD8-8317-CB4D7C5F91F0}" destId="{7E0B396B-A0BA-4066-B67A-A6ACE7723573}" srcOrd="1" destOrd="0" presId="urn:microsoft.com/office/officeart/2018/2/layout/IconCircleList"/>
    <dgm:cxn modelId="{9E32B74C-5165-4AED-9CCF-5990EA2DB085}" type="presParOf" srcId="{EEC40E08-D0B9-4BD8-8317-CB4D7C5F91F0}" destId="{F9EAF08C-1EEA-40F0-8441-346A14DDEC5A}" srcOrd="2" destOrd="0" presId="urn:microsoft.com/office/officeart/2018/2/layout/IconCircleList"/>
    <dgm:cxn modelId="{58F97DEB-43BC-4584-BE9E-3FD57B3B154D}" type="presParOf" srcId="{F9EAF08C-1EEA-40F0-8441-346A14DDEC5A}" destId="{42B84451-7713-43F8-839F-656414853573}" srcOrd="0" destOrd="0" presId="urn:microsoft.com/office/officeart/2018/2/layout/IconCircleList"/>
    <dgm:cxn modelId="{E8437B8D-31E0-4292-9D05-F719A1CD0BA0}" type="presParOf" srcId="{F9EAF08C-1EEA-40F0-8441-346A14DDEC5A}" destId="{F3C75248-10FB-4232-8EB9-BBC324C1A6E4}" srcOrd="1" destOrd="0" presId="urn:microsoft.com/office/officeart/2018/2/layout/IconCircleList"/>
    <dgm:cxn modelId="{806DF0FE-90E9-4B71-949A-9B4371A0B164}" type="presParOf" srcId="{F9EAF08C-1EEA-40F0-8441-346A14DDEC5A}" destId="{052205BC-EDAD-417A-9C85-068DB4E28DDB}" srcOrd="2" destOrd="0" presId="urn:microsoft.com/office/officeart/2018/2/layout/IconCircleList"/>
    <dgm:cxn modelId="{5E8315F7-221F-4D00-A17D-DB950E460ABA}" type="presParOf" srcId="{F9EAF08C-1EEA-40F0-8441-346A14DDEC5A}" destId="{05ABB621-3EAB-44B9-80BA-BD0CAE529EB6}" srcOrd="3" destOrd="0" presId="urn:microsoft.com/office/officeart/2018/2/layout/IconCircleList"/>
    <dgm:cxn modelId="{B97A3AB0-68C4-48B4-883D-42B4AD107028}" type="presParOf" srcId="{EEC40E08-D0B9-4BD8-8317-CB4D7C5F91F0}" destId="{080DD480-76EB-442A-BE5C-A4742146DFBC}" srcOrd="3" destOrd="0" presId="urn:microsoft.com/office/officeart/2018/2/layout/IconCircleList"/>
    <dgm:cxn modelId="{1F0F3511-44CB-42C8-B550-BF1D2B365852}" type="presParOf" srcId="{EEC40E08-D0B9-4BD8-8317-CB4D7C5F91F0}" destId="{B97DC732-D5C2-4977-B56F-DD0C09F8DF75}" srcOrd="4" destOrd="0" presId="urn:microsoft.com/office/officeart/2018/2/layout/IconCircleList"/>
    <dgm:cxn modelId="{70FE92E7-FE39-4329-9E29-90BF60346A70}" type="presParOf" srcId="{B97DC732-D5C2-4977-B56F-DD0C09F8DF75}" destId="{1F9738E5-B656-412D-A1DD-8425396D154A}" srcOrd="0" destOrd="0" presId="urn:microsoft.com/office/officeart/2018/2/layout/IconCircleList"/>
    <dgm:cxn modelId="{A0130E51-F2E7-49FF-9689-2983930468D4}" type="presParOf" srcId="{B97DC732-D5C2-4977-B56F-DD0C09F8DF75}" destId="{17F0B5D1-F3BD-4179-B1BF-E005602BD8A2}" srcOrd="1" destOrd="0" presId="urn:microsoft.com/office/officeart/2018/2/layout/IconCircleList"/>
    <dgm:cxn modelId="{5E2595C3-569E-4D97-A6AA-F1A12A17D5C3}" type="presParOf" srcId="{B97DC732-D5C2-4977-B56F-DD0C09F8DF75}" destId="{1F4CA610-0C26-4422-8E93-B8522012EFC4}" srcOrd="2" destOrd="0" presId="urn:microsoft.com/office/officeart/2018/2/layout/IconCircleList"/>
    <dgm:cxn modelId="{426257DD-A545-4A9C-8EE0-CB7C5605F1CA}" type="presParOf" srcId="{B97DC732-D5C2-4977-B56F-DD0C09F8DF75}" destId="{D1A92317-CA7F-4E73-9F16-F3622F98BAAC}" srcOrd="3" destOrd="0" presId="urn:microsoft.com/office/officeart/2018/2/layout/IconCircleList"/>
    <dgm:cxn modelId="{F47C5904-FB97-4324-BEA2-8B4A94B29E55}" type="presParOf" srcId="{EEC40E08-D0B9-4BD8-8317-CB4D7C5F91F0}" destId="{735EA67C-DDA4-4DA0-9F03-E5AF05E9C65F}" srcOrd="5" destOrd="0" presId="urn:microsoft.com/office/officeart/2018/2/layout/IconCircleList"/>
    <dgm:cxn modelId="{4384F566-D557-4287-B3E6-606168CBC9DF}" type="presParOf" srcId="{EEC40E08-D0B9-4BD8-8317-CB4D7C5F91F0}" destId="{BCF1CA2E-5B03-4AD3-81D3-25FC05469E6F}" srcOrd="6" destOrd="0" presId="urn:microsoft.com/office/officeart/2018/2/layout/IconCircleList"/>
    <dgm:cxn modelId="{5F2EFC34-3CD5-4B4E-928A-2E847B3963AD}" type="presParOf" srcId="{BCF1CA2E-5B03-4AD3-81D3-25FC05469E6F}" destId="{8841C497-5353-4EB5-A3F9-3C97F1FD8542}" srcOrd="0" destOrd="0" presId="urn:microsoft.com/office/officeart/2018/2/layout/IconCircleList"/>
    <dgm:cxn modelId="{4FD6F2F9-69F2-44C3-B402-75064C1BD8BD}" type="presParOf" srcId="{BCF1CA2E-5B03-4AD3-81D3-25FC05469E6F}" destId="{D61B3838-D310-4F68-8193-B778267CE9EC}" srcOrd="1" destOrd="0" presId="urn:microsoft.com/office/officeart/2018/2/layout/IconCircleList"/>
    <dgm:cxn modelId="{2FA1E157-C183-4AA0-9D49-FF47D2DABF62}" type="presParOf" srcId="{BCF1CA2E-5B03-4AD3-81D3-25FC05469E6F}" destId="{A5EBC8BA-BECE-4E99-94FF-E27F013E0D3F}" srcOrd="2" destOrd="0" presId="urn:microsoft.com/office/officeart/2018/2/layout/IconCircleList"/>
    <dgm:cxn modelId="{7A51CFBD-561C-4D51-8E86-CA61AF1FFE05}" type="presParOf" srcId="{BCF1CA2E-5B03-4AD3-81D3-25FC05469E6F}" destId="{F3C98D22-8679-48F4-900B-14F964881847}" srcOrd="3" destOrd="0" presId="urn:microsoft.com/office/officeart/2018/2/layout/IconCircleList"/>
    <dgm:cxn modelId="{55422AF1-0B5B-411A-94B6-0D012AD3A943}" type="presParOf" srcId="{EEC40E08-D0B9-4BD8-8317-CB4D7C5F91F0}" destId="{28E87AE4-96FB-4757-BB40-5E4209C6C232}" srcOrd="7" destOrd="0" presId="urn:microsoft.com/office/officeart/2018/2/layout/IconCircleList"/>
    <dgm:cxn modelId="{A7CC4984-1301-458D-8BF1-4BF43391F810}" type="presParOf" srcId="{EEC40E08-D0B9-4BD8-8317-CB4D7C5F91F0}" destId="{37217902-050D-461C-AB35-41207FDF81DE}" srcOrd="8" destOrd="0" presId="urn:microsoft.com/office/officeart/2018/2/layout/IconCircleList"/>
    <dgm:cxn modelId="{F4DC3F66-0568-402F-A646-ADC79ADA8E8B}" type="presParOf" srcId="{37217902-050D-461C-AB35-41207FDF81DE}" destId="{A4C12B10-9B48-4160-B2BD-BEA3AA712CDC}" srcOrd="0" destOrd="0" presId="urn:microsoft.com/office/officeart/2018/2/layout/IconCircleList"/>
    <dgm:cxn modelId="{66C18C75-D444-41B0-A44C-8F205276022B}" type="presParOf" srcId="{37217902-050D-461C-AB35-41207FDF81DE}" destId="{FC6DD153-A3E9-4FA2-B2A0-861702FF31A2}" srcOrd="1" destOrd="0" presId="urn:microsoft.com/office/officeart/2018/2/layout/IconCircleList"/>
    <dgm:cxn modelId="{CAD3B0BA-EB61-4D61-9D8A-F12FD93E083B}" type="presParOf" srcId="{37217902-050D-461C-AB35-41207FDF81DE}" destId="{42188ACF-EC04-4156-A3AF-A646C81AEC39}" srcOrd="2" destOrd="0" presId="urn:microsoft.com/office/officeart/2018/2/layout/IconCircleList"/>
    <dgm:cxn modelId="{5856B724-342B-489F-BB48-7FD899C5CBB0}" type="presParOf" srcId="{37217902-050D-461C-AB35-41207FDF81DE}" destId="{F5EA0844-2B11-447E-A276-230E51D5AC80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C0A2045-E8B7-4710-9988-DCDC73E7D7A6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543FA2BD-251D-44C5-8667-947AB7960869}">
      <dgm:prSet/>
      <dgm:spPr/>
      <dgm:t>
        <a:bodyPr/>
        <a:lstStyle/>
        <a:p>
          <a:r>
            <a:rPr lang="en-US"/>
            <a:t>Mental health and myositis</a:t>
          </a:r>
        </a:p>
      </dgm:t>
    </dgm:pt>
    <dgm:pt modelId="{74474901-38A8-4E71-8C61-7C25842FF6C5}" type="parTrans" cxnId="{1BE3AF69-9E2A-46D2-B453-C07C6313530C}">
      <dgm:prSet/>
      <dgm:spPr/>
      <dgm:t>
        <a:bodyPr/>
        <a:lstStyle/>
        <a:p>
          <a:endParaRPr lang="en-US"/>
        </a:p>
      </dgm:t>
    </dgm:pt>
    <dgm:pt modelId="{C0625E0F-B2DE-48E7-8390-FDED441AD91E}" type="sibTrans" cxnId="{1BE3AF69-9E2A-46D2-B453-C07C6313530C}">
      <dgm:prSet/>
      <dgm:spPr/>
      <dgm:t>
        <a:bodyPr/>
        <a:lstStyle/>
        <a:p>
          <a:endParaRPr lang="en-US"/>
        </a:p>
      </dgm:t>
    </dgm:pt>
    <dgm:pt modelId="{C0A95CED-7948-4212-AF38-688ACD139112}">
      <dgm:prSet/>
      <dgm:spPr/>
      <dgm:t>
        <a:bodyPr/>
        <a:lstStyle/>
        <a:p>
          <a:r>
            <a:rPr lang="en-US"/>
            <a:t>Learning how to share your myositis story</a:t>
          </a:r>
        </a:p>
      </dgm:t>
    </dgm:pt>
    <dgm:pt modelId="{67AD5C8E-1318-4A8F-9E03-90BACB4041C1}" type="parTrans" cxnId="{F682B3AB-1688-45D1-AF9C-E72DB69E4590}">
      <dgm:prSet/>
      <dgm:spPr/>
      <dgm:t>
        <a:bodyPr/>
        <a:lstStyle/>
        <a:p>
          <a:endParaRPr lang="en-US"/>
        </a:p>
      </dgm:t>
    </dgm:pt>
    <dgm:pt modelId="{BE1BA031-6EC0-4E4E-A474-00FCAD0A954E}" type="sibTrans" cxnId="{F682B3AB-1688-45D1-AF9C-E72DB69E4590}">
      <dgm:prSet/>
      <dgm:spPr/>
      <dgm:t>
        <a:bodyPr/>
        <a:lstStyle/>
        <a:p>
          <a:endParaRPr lang="en-US"/>
        </a:p>
      </dgm:t>
    </dgm:pt>
    <dgm:pt modelId="{95402C4A-8FF0-42B9-97DF-4EBDCD4B1EB2}">
      <dgm:prSet/>
      <dgm:spPr/>
      <dgm:t>
        <a:bodyPr/>
        <a:lstStyle/>
        <a:p>
          <a:r>
            <a:rPr lang="en-US"/>
            <a:t>Clinical trials from pharmaceutical perspective</a:t>
          </a:r>
        </a:p>
      </dgm:t>
    </dgm:pt>
    <dgm:pt modelId="{21D0D55B-7BDA-49DC-B100-25326F055847}" type="parTrans" cxnId="{D5314044-BA66-4FC0-944B-1D8D851A0FBA}">
      <dgm:prSet/>
      <dgm:spPr/>
      <dgm:t>
        <a:bodyPr/>
        <a:lstStyle/>
        <a:p>
          <a:endParaRPr lang="en-US"/>
        </a:p>
      </dgm:t>
    </dgm:pt>
    <dgm:pt modelId="{DF8EB036-5A3D-46D7-A9D4-256F74708C2E}" type="sibTrans" cxnId="{D5314044-BA66-4FC0-944B-1D8D851A0FBA}">
      <dgm:prSet/>
      <dgm:spPr/>
      <dgm:t>
        <a:bodyPr/>
        <a:lstStyle/>
        <a:p>
          <a:endParaRPr lang="en-US"/>
        </a:p>
      </dgm:t>
    </dgm:pt>
    <dgm:pt modelId="{5D7F66BB-D12E-459F-9BF9-0E1EB6B625C8}">
      <dgm:prSet/>
      <dgm:spPr>
        <a:solidFill>
          <a:schemeClr val="accent2"/>
        </a:solidFill>
      </dgm:spPr>
      <dgm:t>
        <a:bodyPr/>
        <a:lstStyle/>
        <a:p>
          <a:r>
            <a:rPr lang="en-US"/>
            <a:t>Specialty pharmacy and access panel</a:t>
          </a:r>
        </a:p>
      </dgm:t>
    </dgm:pt>
    <dgm:pt modelId="{6A465056-1FF2-47EC-998C-CDE594B37124}" type="parTrans" cxnId="{39038313-25DB-469E-8786-14E7D97D637B}">
      <dgm:prSet/>
      <dgm:spPr/>
      <dgm:t>
        <a:bodyPr/>
        <a:lstStyle/>
        <a:p>
          <a:endParaRPr lang="en-US"/>
        </a:p>
      </dgm:t>
    </dgm:pt>
    <dgm:pt modelId="{381E7313-85AF-43A3-AC56-64337688CC70}" type="sibTrans" cxnId="{39038313-25DB-469E-8786-14E7D97D637B}">
      <dgm:prSet/>
      <dgm:spPr/>
      <dgm:t>
        <a:bodyPr/>
        <a:lstStyle/>
        <a:p>
          <a:endParaRPr lang="en-US"/>
        </a:p>
      </dgm:t>
    </dgm:pt>
    <dgm:pt modelId="{CD015D92-0FCD-471F-8CA3-2F41A74BE4FE}">
      <dgm:prSet/>
      <dgm:spPr/>
      <dgm:t>
        <a:bodyPr/>
        <a:lstStyle/>
        <a:p>
          <a:r>
            <a:rPr lang="en-US"/>
            <a:t>Adaptive clothing panel with Target Corporation</a:t>
          </a:r>
        </a:p>
      </dgm:t>
    </dgm:pt>
    <dgm:pt modelId="{C05690FE-FBCD-4D9B-AF77-24FC7345ED15}" type="parTrans" cxnId="{4DAA40CB-7342-44B9-8C60-6BA8CE07570C}">
      <dgm:prSet/>
      <dgm:spPr/>
      <dgm:t>
        <a:bodyPr/>
        <a:lstStyle/>
        <a:p>
          <a:endParaRPr lang="en-US"/>
        </a:p>
      </dgm:t>
    </dgm:pt>
    <dgm:pt modelId="{4E4CD81C-E3BD-4F40-B51A-6C2252684136}" type="sibTrans" cxnId="{4DAA40CB-7342-44B9-8C60-6BA8CE07570C}">
      <dgm:prSet/>
      <dgm:spPr/>
      <dgm:t>
        <a:bodyPr/>
        <a:lstStyle/>
        <a:p>
          <a:endParaRPr lang="en-US"/>
        </a:p>
      </dgm:t>
    </dgm:pt>
    <dgm:pt modelId="{F7D1FF95-C537-4AAC-8F7C-08ED26911EBA}">
      <dgm:prSet/>
      <dgm:spPr>
        <a:solidFill>
          <a:schemeClr val="accent3"/>
        </a:solidFill>
      </dgm:spPr>
      <dgm:t>
        <a:bodyPr/>
        <a:lstStyle/>
        <a:p>
          <a:r>
            <a:rPr lang="en-US"/>
            <a:t>Caring for the care partner with national care partner organizations</a:t>
          </a:r>
        </a:p>
      </dgm:t>
    </dgm:pt>
    <dgm:pt modelId="{4C746ADE-EC2E-4F18-8029-3115CC4B03B9}" type="parTrans" cxnId="{DF616AF4-B6C6-44E8-BEA1-DD3920F97EA1}">
      <dgm:prSet/>
      <dgm:spPr/>
      <dgm:t>
        <a:bodyPr/>
        <a:lstStyle/>
        <a:p>
          <a:endParaRPr lang="en-US"/>
        </a:p>
      </dgm:t>
    </dgm:pt>
    <dgm:pt modelId="{18D73403-92F9-4290-85BA-7D07D186C79C}" type="sibTrans" cxnId="{DF616AF4-B6C6-44E8-BEA1-DD3920F97EA1}">
      <dgm:prSet/>
      <dgm:spPr/>
      <dgm:t>
        <a:bodyPr/>
        <a:lstStyle/>
        <a:p>
          <a:endParaRPr lang="en-US"/>
        </a:p>
      </dgm:t>
    </dgm:pt>
    <dgm:pt modelId="{07CBFB0A-F496-4AF8-8CD3-6AEF3F53A671}">
      <dgm:prSet/>
      <dgm:spPr/>
      <dgm:t>
        <a:bodyPr/>
        <a:lstStyle/>
        <a:p>
          <a:r>
            <a:rPr lang="en-US"/>
            <a:t>Insurance denial support with national insurance support organizations</a:t>
          </a:r>
        </a:p>
      </dgm:t>
    </dgm:pt>
    <dgm:pt modelId="{78925E83-B6E7-4042-B8DC-E0CE7B5E7BE8}" type="parTrans" cxnId="{2CB04462-EFA0-4ED3-92F9-0DA61EA1211F}">
      <dgm:prSet/>
      <dgm:spPr/>
      <dgm:t>
        <a:bodyPr/>
        <a:lstStyle/>
        <a:p>
          <a:endParaRPr lang="en-US"/>
        </a:p>
      </dgm:t>
    </dgm:pt>
    <dgm:pt modelId="{8D64E30E-B6C3-42DA-94E8-E7EB54186C07}" type="sibTrans" cxnId="{2CB04462-EFA0-4ED3-92F9-0DA61EA1211F}">
      <dgm:prSet/>
      <dgm:spPr/>
      <dgm:t>
        <a:bodyPr/>
        <a:lstStyle/>
        <a:p>
          <a:endParaRPr lang="en-US"/>
        </a:p>
      </dgm:t>
    </dgm:pt>
    <dgm:pt modelId="{4A42F12B-4680-4E13-A1E5-F21EE18FAD91}">
      <dgm:prSet/>
      <dgm:spPr>
        <a:solidFill>
          <a:schemeClr val="accent6"/>
        </a:solidFill>
      </dgm:spPr>
      <dgm:t>
        <a:bodyPr/>
        <a:lstStyle/>
        <a:p>
          <a:r>
            <a:rPr lang="en-US"/>
            <a:t>Advocacy and Myositis</a:t>
          </a:r>
        </a:p>
      </dgm:t>
    </dgm:pt>
    <dgm:pt modelId="{77D2A7F3-A9AB-4E50-BFCB-6A48B5818D81}" type="parTrans" cxnId="{62A96BD7-7C67-4BC4-BE73-932C6CF32AD5}">
      <dgm:prSet/>
      <dgm:spPr/>
      <dgm:t>
        <a:bodyPr/>
        <a:lstStyle/>
        <a:p>
          <a:endParaRPr lang="en-US"/>
        </a:p>
      </dgm:t>
    </dgm:pt>
    <dgm:pt modelId="{C94434D9-CD50-4CE1-A158-8B9E3CFB9CF9}" type="sibTrans" cxnId="{62A96BD7-7C67-4BC4-BE73-932C6CF32AD5}">
      <dgm:prSet/>
      <dgm:spPr/>
      <dgm:t>
        <a:bodyPr/>
        <a:lstStyle/>
        <a:p>
          <a:endParaRPr lang="en-US"/>
        </a:p>
      </dgm:t>
    </dgm:pt>
    <dgm:pt modelId="{8A48F16A-006F-4C35-8FE4-15DBBE7CB15B}">
      <dgm:prSet/>
      <dgm:spPr/>
      <dgm:t>
        <a:bodyPr/>
        <a:lstStyle/>
        <a:p>
          <a:r>
            <a:rPr lang="en-US"/>
            <a:t>Wheelchair escapes on adaptive travel</a:t>
          </a:r>
        </a:p>
      </dgm:t>
    </dgm:pt>
    <dgm:pt modelId="{DEAC8043-D52E-4686-BE4E-D95C34E91E32}" type="parTrans" cxnId="{510E489B-E891-4B6C-9B68-21F2B17AD2E4}">
      <dgm:prSet/>
      <dgm:spPr/>
      <dgm:t>
        <a:bodyPr/>
        <a:lstStyle/>
        <a:p>
          <a:endParaRPr lang="en-US"/>
        </a:p>
      </dgm:t>
    </dgm:pt>
    <dgm:pt modelId="{D72A48AF-4404-438C-821D-BC745B8C7801}" type="sibTrans" cxnId="{510E489B-E891-4B6C-9B68-21F2B17AD2E4}">
      <dgm:prSet/>
      <dgm:spPr/>
      <dgm:t>
        <a:bodyPr/>
        <a:lstStyle/>
        <a:p>
          <a:endParaRPr lang="en-US"/>
        </a:p>
      </dgm:t>
    </dgm:pt>
    <dgm:pt modelId="{4721B7BA-480B-49AA-94F6-3876875A5460}" type="pres">
      <dgm:prSet presAssocID="{EC0A2045-E8B7-4710-9988-DCDC73E7D7A6}" presName="diagram" presStyleCnt="0">
        <dgm:presLayoutVars>
          <dgm:dir/>
          <dgm:resizeHandles val="exact"/>
        </dgm:presLayoutVars>
      </dgm:prSet>
      <dgm:spPr/>
    </dgm:pt>
    <dgm:pt modelId="{F29E9DBB-177B-407D-B786-CEC420CD694D}" type="pres">
      <dgm:prSet presAssocID="{543FA2BD-251D-44C5-8667-947AB7960869}" presName="node" presStyleLbl="node1" presStyleIdx="0" presStyleCnt="9" custLinFactX="140104" custLinFactY="7823" custLinFactNeighborX="200000" custLinFactNeighborY="100000">
        <dgm:presLayoutVars>
          <dgm:bulletEnabled val="1"/>
        </dgm:presLayoutVars>
      </dgm:prSet>
      <dgm:spPr/>
    </dgm:pt>
    <dgm:pt modelId="{40C96833-5268-43EB-A09E-9BD7451CF848}" type="pres">
      <dgm:prSet presAssocID="{C0625E0F-B2DE-48E7-8390-FDED441AD91E}" presName="sibTrans" presStyleCnt="0"/>
      <dgm:spPr/>
    </dgm:pt>
    <dgm:pt modelId="{5E759484-9C74-4CBC-8E76-3D8A717181AE}" type="pres">
      <dgm:prSet presAssocID="{C0A95CED-7948-4212-AF38-688ACD139112}" presName="node" presStyleLbl="node1" presStyleIdx="1" presStyleCnt="9" custLinFactX="-11070" custLinFactNeighborX="-100000" custLinFactNeighborY="-227">
        <dgm:presLayoutVars>
          <dgm:bulletEnabled val="1"/>
        </dgm:presLayoutVars>
      </dgm:prSet>
      <dgm:spPr/>
    </dgm:pt>
    <dgm:pt modelId="{09247E53-20A0-4518-9FFE-961FFDA01F92}" type="pres">
      <dgm:prSet presAssocID="{BE1BA031-6EC0-4E4E-A474-00FCAD0A954E}" presName="sibTrans" presStyleCnt="0"/>
      <dgm:spPr/>
    </dgm:pt>
    <dgm:pt modelId="{474BCA9C-986C-4EFC-A61B-87746AD3450C}" type="pres">
      <dgm:prSet presAssocID="{95402C4A-8FF0-42B9-97DF-4EBDCD4B1EB2}" presName="node" presStyleLbl="node1" presStyleIdx="2" presStyleCnt="9" custLinFactNeighborX="8511" custLinFactNeighborY="-2343">
        <dgm:presLayoutVars>
          <dgm:bulletEnabled val="1"/>
        </dgm:presLayoutVars>
      </dgm:prSet>
      <dgm:spPr/>
    </dgm:pt>
    <dgm:pt modelId="{EB333189-A2A5-48FD-B6B1-3B950BF9FCEE}" type="pres">
      <dgm:prSet presAssocID="{DF8EB036-5A3D-46D7-A9D4-256F74708C2E}" presName="sibTrans" presStyleCnt="0"/>
      <dgm:spPr/>
    </dgm:pt>
    <dgm:pt modelId="{6564148B-8888-47FB-9BB4-FDACE15FEF28}" type="pres">
      <dgm:prSet presAssocID="{5D7F66BB-D12E-459F-9BF9-0E1EB6B625C8}" presName="node" presStyleLbl="node1" presStyleIdx="3" presStyleCnt="9" custLinFactX="-100000" custLinFactY="7823" custLinFactNeighborX="-113702" custLinFactNeighborY="100000">
        <dgm:presLayoutVars>
          <dgm:bulletEnabled val="1"/>
        </dgm:presLayoutVars>
      </dgm:prSet>
      <dgm:spPr/>
    </dgm:pt>
    <dgm:pt modelId="{24F1082E-7B53-4424-B8D6-C2DCEF7CD0B7}" type="pres">
      <dgm:prSet presAssocID="{381E7313-85AF-43A3-AC56-64337688CC70}" presName="sibTrans" presStyleCnt="0"/>
      <dgm:spPr/>
    </dgm:pt>
    <dgm:pt modelId="{8B000BD0-B32B-4CC7-8E52-D38D4531B6C3}" type="pres">
      <dgm:prSet presAssocID="{CD015D92-0FCD-471F-8CA3-2F41A74BE4FE}" presName="node" presStyleLbl="node1" presStyleIdx="4" presStyleCnt="9" custLinFactX="64030" custLinFactY="2073" custLinFactNeighborX="100000" custLinFactNeighborY="100000">
        <dgm:presLayoutVars>
          <dgm:bulletEnabled val="1"/>
        </dgm:presLayoutVars>
      </dgm:prSet>
      <dgm:spPr/>
    </dgm:pt>
    <dgm:pt modelId="{6B0F7382-3E85-444F-87D6-5FF71863AE7D}" type="pres">
      <dgm:prSet presAssocID="{4E4CD81C-E3BD-4F40-B51A-6C2252684136}" presName="sibTrans" presStyleCnt="0"/>
      <dgm:spPr/>
    </dgm:pt>
    <dgm:pt modelId="{EE813C8F-54A2-41ED-8C89-E0EFE57E04E0}" type="pres">
      <dgm:prSet presAssocID="{F7D1FF95-C537-4AAC-8F7C-08ED26911EBA}" presName="node" presStyleLbl="node1" presStyleIdx="5" presStyleCnt="9" custLinFactX="19292" custLinFactNeighborX="100000" custLinFactNeighborY="-8844">
        <dgm:presLayoutVars>
          <dgm:bulletEnabled val="1"/>
        </dgm:presLayoutVars>
      </dgm:prSet>
      <dgm:spPr/>
    </dgm:pt>
    <dgm:pt modelId="{8805EB01-A1F5-4431-8971-AD01D3E27B23}" type="pres">
      <dgm:prSet presAssocID="{18D73403-92F9-4290-85BA-7D07D186C79C}" presName="sibTrans" presStyleCnt="0"/>
      <dgm:spPr/>
    </dgm:pt>
    <dgm:pt modelId="{C9856A34-D783-4077-A546-F3D152AE281D}" type="pres">
      <dgm:prSet presAssocID="{07CBFB0A-F496-4AF8-8CD3-6AEF3F53A671}" presName="node" presStyleLbl="node1" presStyleIdx="6" presStyleCnt="9" custLinFactX="18730" custLinFactY="-19010" custLinFactNeighborX="100000" custLinFactNeighborY="-100000">
        <dgm:presLayoutVars>
          <dgm:bulletEnabled val="1"/>
        </dgm:presLayoutVars>
      </dgm:prSet>
      <dgm:spPr/>
    </dgm:pt>
    <dgm:pt modelId="{AD63113F-7B4B-40C7-AD05-0D3D7C6F8B93}" type="pres">
      <dgm:prSet presAssocID="{8D64E30E-B6C3-42DA-94E8-E7EB54186C07}" presName="sibTrans" presStyleCnt="0"/>
      <dgm:spPr/>
    </dgm:pt>
    <dgm:pt modelId="{7B20FBB8-33BB-4727-B85D-2A543DD71C88}" type="pres">
      <dgm:prSet presAssocID="{4A42F12B-4680-4E13-A1E5-F21EE18FAD91}" presName="node" presStyleLbl="node1" presStyleIdx="7" presStyleCnt="9" custLinFactX="-100000" custLinFactY="-19010" custLinFactNeighborX="-116454" custLinFactNeighborY="-100000">
        <dgm:presLayoutVars>
          <dgm:bulletEnabled val="1"/>
        </dgm:presLayoutVars>
      </dgm:prSet>
      <dgm:spPr/>
    </dgm:pt>
    <dgm:pt modelId="{DA7D4382-4D9A-4A6C-9B59-DCDA848EB429}" type="pres">
      <dgm:prSet presAssocID="{C94434D9-CD50-4CE1-A158-8B9E3CFB9CF9}" presName="sibTrans" presStyleCnt="0"/>
      <dgm:spPr/>
    </dgm:pt>
    <dgm:pt modelId="{062A26C5-4E20-48DF-A222-327C4E300DF6}" type="pres">
      <dgm:prSet presAssocID="{8A48F16A-006F-4C35-8FE4-15DBBE7CB15B}" presName="node" presStyleLbl="node1" presStyleIdx="8" presStyleCnt="9" custLinFactX="-67669" custLinFactY="-25511" custLinFactNeighborX="-100000" custLinFactNeighborY="-100000">
        <dgm:presLayoutVars>
          <dgm:bulletEnabled val="1"/>
        </dgm:presLayoutVars>
      </dgm:prSet>
      <dgm:spPr/>
    </dgm:pt>
  </dgm:ptLst>
  <dgm:cxnLst>
    <dgm:cxn modelId="{39038313-25DB-469E-8786-14E7D97D637B}" srcId="{EC0A2045-E8B7-4710-9988-DCDC73E7D7A6}" destId="{5D7F66BB-D12E-459F-9BF9-0E1EB6B625C8}" srcOrd="3" destOrd="0" parTransId="{6A465056-1FF2-47EC-998C-CDE594B37124}" sibTransId="{381E7313-85AF-43A3-AC56-64337688CC70}"/>
    <dgm:cxn modelId="{AEC7A919-90F2-4224-96B6-8BD994E4ECE2}" type="presOf" srcId="{CD015D92-0FCD-471F-8CA3-2F41A74BE4FE}" destId="{8B000BD0-B32B-4CC7-8E52-D38D4531B6C3}" srcOrd="0" destOrd="0" presId="urn:microsoft.com/office/officeart/2005/8/layout/default"/>
    <dgm:cxn modelId="{212F3C1E-C6A2-4802-B5B1-8D218D80D77F}" type="presOf" srcId="{C0A95CED-7948-4212-AF38-688ACD139112}" destId="{5E759484-9C74-4CBC-8E76-3D8A717181AE}" srcOrd="0" destOrd="0" presId="urn:microsoft.com/office/officeart/2005/8/layout/default"/>
    <dgm:cxn modelId="{A047DD3C-DE74-4872-9380-D779DFFD707C}" type="presOf" srcId="{EC0A2045-E8B7-4710-9988-DCDC73E7D7A6}" destId="{4721B7BA-480B-49AA-94F6-3876875A5460}" srcOrd="0" destOrd="0" presId="urn:microsoft.com/office/officeart/2005/8/layout/default"/>
    <dgm:cxn modelId="{2CB04462-EFA0-4ED3-92F9-0DA61EA1211F}" srcId="{EC0A2045-E8B7-4710-9988-DCDC73E7D7A6}" destId="{07CBFB0A-F496-4AF8-8CD3-6AEF3F53A671}" srcOrd="6" destOrd="0" parTransId="{78925E83-B6E7-4042-B8DC-E0CE7B5E7BE8}" sibTransId="{8D64E30E-B6C3-42DA-94E8-E7EB54186C07}"/>
    <dgm:cxn modelId="{D5314044-BA66-4FC0-944B-1D8D851A0FBA}" srcId="{EC0A2045-E8B7-4710-9988-DCDC73E7D7A6}" destId="{95402C4A-8FF0-42B9-97DF-4EBDCD4B1EB2}" srcOrd="2" destOrd="0" parTransId="{21D0D55B-7BDA-49DC-B100-25326F055847}" sibTransId="{DF8EB036-5A3D-46D7-A9D4-256F74708C2E}"/>
    <dgm:cxn modelId="{5D176C47-DDF0-4796-9E84-E1D6D64535A0}" type="presOf" srcId="{8A48F16A-006F-4C35-8FE4-15DBBE7CB15B}" destId="{062A26C5-4E20-48DF-A222-327C4E300DF6}" srcOrd="0" destOrd="0" presId="urn:microsoft.com/office/officeart/2005/8/layout/default"/>
    <dgm:cxn modelId="{1BE3AF69-9E2A-46D2-B453-C07C6313530C}" srcId="{EC0A2045-E8B7-4710-9988-DCDC73E7D7A6}" destId="{543FA2BD-251D-44C5-8667-947AB7960869}" srcOrd="0" destOrd="0" parTransId="{74474901-38A8-4E71-8C61-7C25842FF6C5}" sibTransId="{C0625E0F-B2DE-48E7-8390-FDED441AD91E}"/>
    <dgm:cxn modelId="{B7341582-18D4-4AFF-B569-B1AEB036B430}" type="presOf" srcId="{F7D1FF95-C537-4AAC-8F7C-08ED26911EBA}" destId="{EE813C8F-54A2-41ED-8C89-E0EFE57E04E0}" srcOrd="0" destOrd="0" presId="urn:microsoft.com/office/officeart/2005/8/layout/default"/>
    <dgm:cxn modelId="{59475584-8B4B-40E0-A5FE-B95AB0E9DB5D}" type="presOf" srcId="{5D7F66BB-D12E-459F-9BF9-0E1EB6B625C8}" destId="{6564148B-8888-47FB-9BB4-FDACE15FEF28}" srcOrd="0" destOrd="0" presId="urn:microsoft.com/office/officeart/2005/8/layout/default"/>
    <dgm:cxn modelId="{30178384-773E-4642-A9AD-6C6CC9FB3ABE}" type="presOf" srcId="{4A42F12B-4680-4E13-A1E5-F21EE18FAD91}" destId="{7B20FBB8-33BB-4727-B85D-2A543DD71C88}" srcOrd="0" destOrd="0" presId="urn:microsoft.com/office/officeart/2005/8/layout/default"/>
    <dgm:cxn modelId="{510E489B-E891-4B6C-9B68-21F2B17AD2E4}" srcId="{EC0A2045-E8B7-4710-9988-DCDC73E7D7A6}" destId="{8A48F16A-006F-4C35-8FE4-15DBBE7CB15B}" srcOrd="8" destOrd="0" parTransId="{DEAC8043-D52E-4686-BE4E-D95C34E91E32}" sibTransId="{D72A48AF-4404-438C-821D-BC745B8C7801}"/>
    <dgm:cxn modelId="{F682B3AB-1688-45D1-AF9C-E72DB69E4590}" srcId="{EC0A2045-E8B7-4710-9988-DCDC73E7D7A6}" destId="{C0A95CED-7948-4212-AF38-688ACD139112}" srcOrd="1" destOrd="0" parTransId="{67AD5C8E-1318-4A8F-9E03-90BACB4041C1}" sibTransId="{BE1BA031-6EC0-4E4E-A474-00FCAD0A954E}"/>
    <dgm:cxn modelId="{C69729C5-7ADE-40C5-88AA-8CB15CD24DA2}" type="presOf" srcId="{543FA2BD-251D-44C5-8667-947AB7960869}" destId="{F29E9DBB-177B-407D-B786-CEC420CD694D}" srcOrd="0" destOrd="0" presId="urn:microsoft.com/office/officeart/2005/8/layout/default"/>
    <dgm:cxn modelId="{4DAA40CB-7342-44B9-8C60-6BA8CE07570C}" srcId="{EC0A2045-E8B7-4710-9988-DCDC73E7D7A6}" destId="{CD015D92-0FCD-471F-8CA3-2F41A74BE4FE}" srcOrd="4" destOrd="0" parTransId="{C05690FE-FBCD-4D9B-AF77-24FC7345ED15}" sibTransId="{4E4CD81C-E3BD-4F40-B51A-6C2252684136}"/>
    <dgm:cxn modelId="{CE732ED5-7F86-4717-AEC6-1CEF71C3B72B}" type="presOf" srcId="{07CBFB0A-F496-4AF8-8CD3-6AEF3F53A671}" destId="{C9856A34-D783-4077-A546-F3D152AE281D}" srcOrd="0" destOrd="0" presId="urn:microsoft.com/office/officeart/2005/8/layout/default"/>
    <dgm:cxn modelId="{62A96BD7-7C67-4BC4-BE73-932C6CF32AD5}" srcId="{EC0A2045-E8B7-4710-9988-DCDC73E7D7A6}" destId="{4A42F12B-4680-4E13-A1E5-F21EE18FAD91}" srcOrd="7" destOrd="0" parTransId="{77D2A7F3-A9AB-4E50-BFCB-6A48B5818D81}" sibTransId="{C94434D9-CD50-4CE1-A158-8B9E3CFB9CF9}"/>
    <dgm:cxn modelId="{511E73D9-A841-43C2-9976-A50EA73F482C}" type="presOf" srcId="{95402C4A-8FF0-42B9-97DF-4EBDCD4B1EB2}" destId="{474BCA9C-986C-4EFC-A61B-87746AD3450C}" srcOrd="0" destOrd="0" presId="urn:microsoft.com/office/officeart/2005/8/layout/default"/>
    <dgm:cxn modelId="{DF616AF4-B6C6-44E8-BEA1-DD3920F97EA1}" srcId="{EC0A2045-E8B7-4710-9988-DCDC73E7D7A6}" destId="{F7D1FF95-C537-4AAC-8F7C-08ED26911EBA}" srcOrd="5" destOrd="0" parTransId="{4C746ADE-EC2E-4F18-8029-3115CC4B03B9}" sibTransId="{18D73403-92F9-4290-85BA-7D07D186C79C}"/>
    <dgm:cxn modelId="{BF9AB37A-1DD4-4D21-8829-8107C5D1A42F}" type="presParOf" srcId="{4721B7BA-480B-49AA-94F6-3876875A5460}" destId="{F29E9DBB-177B-407D-B786-CEC420CD694D}" srcOrd="0" destOrd="0" presId="urn:microsoft.com/office/officeart/2005/8/layout/default"/>
    <dgm:cxn modelId="{BC385FFB-AC0F-4A6B-B055-531C273B7EA0}" type="presParOf" srcId="{4721B7BA-480B-49AA-94F6-3876875A5460}" destId="{40C96833-5268-43EB-A09E-9BD7451CF848}" srcOrd="1" destOrd="0" presId="urn:microsoft.com/office/officeart/2005/8/layout/default"/>
    <dgm:cxn modelId="{A5E30B55-7F9F-43D3-B992-05284D75AC5C}" type="presParOf" srcId="{4721B7BA-480B-49AA-94F6-3876875A5460}" destId="{5E759484-9C74-4CBC-8E76-3D8A717181AE}" srcOrd="2" destOrd="0" presId="urn:microsoft.com/office/officeart/2005/8/layout/default"/>
    <dgm:cxn modelId="{39D9EF49-0685-4731-81E0-AB8774BBD7FA}" type="presParOf" srcId="{4721B7BA-480B-49AA-94F6-3876875A5460}" destId="{09247E53-20A0-4518-9FFE-961FFDA01F92}" srcOrd="3" destOrd="0" presId="urn:microsoft.com/office/officeart/2005/8/layout/default"/>
    <dgm:cxn modelId="{CB137743-2F03-4930-B500-AF713CC542D6}" type="presParOf" srcId="{4721B7BA-480B-49AA-94F6-3876875A5460}" destId="{474BCA9C-986C-4EFC-A61B-87746AD3450C}" srcOrd="4" destOrd="0" presId="urn:microsoft.com/office/officeart/2005/8/layout/default"/>
    <dgm:cxn modelId="{5DA686F7-A30C-463A-8FD7-AC1CBFCFCFF8}" type="presParOf" srcId="{4721B7BA-480B-49AA-94F6-3876875A5460}" destId="{EB333189-A2A5-48FD-B6B1-3B950BF9FCEE}" srcOrd="5" destOrd="0" presId="urn:microsoft.com/office/officeart/2005/8/layout/default"/>
    <dgm:cxn modelId="{1944A8E1-7D4E-4432-8EEF-3A4C71BE4EF1}" type="presParOf" srcId="{4721B7BA-480B-49AA-94F6-3876875A5460}" destId="{6564148B-8888-47FB-9BB4-FDACE15FEF28}" srcOrd="6" destOrd="0" presId="urn:microsoft.com/office/officeart/2005/8/layout/default"/>
    <dgm:cxn modelId="{BF18EC86-B471-4221-B693-18CCA1CE3ECD}" type="presParOf" srcId="{4721B7BA-480B-49AA-94F6-3876875A5460}" destId="{24F1082E-7B53-4424-B8D6-C2DCEF7CD0B7}" srcOrd="7" destOrd="0" presId="urn:microsoft.com/office/officeart/2005/8/layout/default"/>
    <dgm:cxn modelId="{8D12C66D-AC1A-4DE8-8AA3-D3BA630254C9}" type="presParOf" srcId="{4721B7BA-480B-49AA-94F6-3876875A5460}" destId="{8B000BD0-B32B-4CC7-8E52-D38D4531B6C3}" srcOrd="8" destOrd="0" presId="urn:microsoft.com/office/officeart/2005/8/layout/default"/>
    <dgm:cxn modelId="{144606E8-47EE-4FA5-BB66-6992825E3EEC}" type="presParOf" srcId="{4721B7BA-480B-49AA-94F6-3876875A5460}" destId="{6B0F7382-3E85-444F-87D6-5FF71863AE7D}" srcOrd="9" destOrd="0" presId="urn:microsoft.com/office/officeart/2005/8/layout/default"/>
    <dgm:cxn modelId="{9FC76350-EDC4-4A0D-997C-02C9D87B437D}" type="presParOf" srcId="{4721B7BA-480B-49AA-94F6-3876875A5460}" destId="{EE813C8F-54A2-41ED-8C89-E0EFE57E04E0}" srcOrd="10" destOrd="0" presId="urn:microsoft.com/office/officeart/2005/8/layout/default"/>
    <dgm:cxn modelId="{3CE5E73C-C951-4C30-B993-44B40AB03A53}" type="presParOf" srcId="{4721B7BA-480B-49AA-94F6-3876875A5460}" destId="{8805EB01-A1F5-4431-8971-AD01D3E27B23}" srcOrd="11" destOrd="0" presId="urn:microsoft.com/office/officeart/2005/8/layout/default"/>
    <dgm:cxn modelId="{2BD74F13-E874-407A-8F11-8381543E1822}" type="presParOf" srcId="{4721B7BA-480B-49AA-94F6-3876875A5460}" destId="{C9856A34-D783-4077-A546-F3D152AE281D}" srcOrd="12" destOrd="0" presId="urn:microsoft.com/office/officeart/2005/8/layout/default"/>
    <dgm:cxn modelId="{EE835983-920A-479D-B27E-3D99079668A8}" type="presParOf" srcId="{4721B7BA-480B-49AA-94F6-3876875A5460}" destId="{AD63113F-7B4B-40C7-AD05-0D3D7C6F8B93}" srcOrd="13" destOrd="0" presId="urn:microsoft.com/office/officeart/2005/8/layout/default"/>
    <dgm:cxn modelId="{9BD2833D-6A1C-4857-8A8A-E2EA6AFD0166}" type="presParOf" srcId="{4721B7BA-480B-49AA-94F6-3876875A5460}" destId="{7B20FBB8-33BB-4727-B85D-2A543DD71C88}" srcOrd="14" destOrd="0" presId="urn:microsoft.com/office/officeart/2005/8/layout/default"/>
    <dgm:cxn modelId="{27E28383-392D-46A4-874C-EAA9E6C42D65}" type="presParOf" srcId="{4721B7BA-480B-49AA-94F6-3876875A5460}" destId="{DA7D4382-4D9A-4A6C-9B59-DCDA848EB429}" srcOrd="15" destOrd="0" presId="urn:microsoft.com/office/officeart/2005/8/layout/default"/>
    <dgm:cxn modelId="{C290D4A3-5D35-422E-A737-299D716DFD40}" type="presParOf" srcId="{4721B7BA-480B-49AA-94F6-3876875A5460}" destId="{062A26C5-4E20-48DF-A222-327C4E300DF6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1F15B47-65DF-48BC-8124-C7FF080BC167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C2F33A16-C4DA-4EFD-9A77-5102A3376B4D}">
      <dgm:prSet custT="1"/>
      <dgm:spPr/>
      <dgm:t>
        <a:bodyPr/>
        <a:lstStyle/>
        <a:p>
          <a:pPr>
            <a:defRPr cap="all"/>
          </a:pPr>
          <a:r>
            <a:rPr lang="en-US" sz="1400" b="1" dirty="0"/>
            <a:t>25 </a:t>
          </a:r>
          <a:r>
            <a:rPr lang="en-US" sz="1400" dirty="0"/>
            <a:t>support group meetings this year</a:t>
          </a:r>
        </a:p>
      </dgm:t>
    </dgm:pt>
    <dgm:pt modelId="{425AC684-E755-421C-AD32-EF0567CDC869}" type="parTrans" cxnId="{4C6B4CC5-0DDA-49B2-B1F3-8C9CED99C8CC}">
      <dgm:prSet/>
      <dgm:spPr/>
      <dgm:t>
        <a:bodyPr/>
        <a:lstStyle/>
        <a:p>
          <a:endParaRPr lang="en-US"/>
        </a:p>
      </dgm:t>
    </dgm:pt>
    <dgm:pt modelId="{8845CDD6-E79F-4FFB-A856-BFD02E011CB5}" type="sibTrans" cxnId="{4C6B4CC5-0DDA-49B2-B1F3-8C9CED99C8CC}">
      <dgm:prSet/>
      <dgm:spPr/>
      <dgm:t>
        <a:bodyPr/>
        <a:lstStyle/>
        <a:p>
          <a:endParaRPr lang="en-US"/>
        </a:p>
      </dgm:t>
    </dgm:pt>
    <dgm:pt modelId="{2197BC51-BA2F-4091-9BC0-9F1881FFFF10}">
      <dgm:prSet custT="1"/>
      <dgm:spPr/>
      <dgm:t>
        <a:bodyPr/>
        <a:lstStyle/>
        <a:p>
          <a:pPr rtl="0">
            <a:defRPr cap="all"/>
          </a:pPr>
          <a:r>
            <a:rPr lang="en-US" sz="1400" b="1" dirty="0"/>
            <a:t>7 </a:t>
          </a:r>
          <a:r>
            <a:rPr lang="en-US" sz="1400" dirty="0">
              <a:latin typeface="Trebuchet MS" panose="020B0603020202020204"/>
            </a:rPr>
            <a:t>group mtgs</a:t>
          </a:r>
          <a:r>
            <a:rPr lang="en-US" sz="1400" dirty="0"/>
            <a:t> attended by TMA staff</a:t>
          </a:r>
        </a:p>
      </dgm:t>
    </dgm:pt>
    <dgm:pt modelId="{6263688D-321C-4520-87E8-4E1E7C8CA9B4}" type="parTrans" cxnId="{E69EA399-1233-4241-A553-0FA983D14AE1}">
      <dgm:prSet/>
      <dgm:spPr/>
      <dgm:t>
        <a:bodyPr/>
        <a:lstStyle/>
        <a:p>
          <a:endParaRPr lang="en-US"/>
        </a:p>
      </dgm:t>
    </dgm:pt>
    <dgm:pt modelId="{BDFE1E2A-6D43-4818-95BC-7204EF3E62C9}" type="sibTrans" cxnId="{E69EA399-1233-4241-A553-0FA983D14AE1}">
      <dgm:prSet/>
      <dgm:spPr/>
      <dgm:t>
        <a:bodyPr/>
        <a:lstStyle/>
        <a:p>
          <a:endParaRPr lang="en-US"/>
        </a:p>
      </dgm:t>
    </dgm:pt>
    <dgm:pt modelId="{2B29EB16-0603-4ADA-9063-84ED6744905E}">
      <dgm:prSet custT="1"/>
      <dgm:spPr/>
      <dgm:t>
        <a:bodyPr/>
        <a:lstStyle/>
        <a:p>
          <a:pPr>
            <a:defRPr cap="all"/>
          </a:pPr>
          <a:r>
            <a:rPr lang="en-US" sz="1400" b="1" dirty="0"/>
            <a:t>9</a:t>
          </a:r>
          <a:r>
            <a:rPr lang="en-US" sz="1400" dirty="0"/>
            <a:t> new support group leaders</a:t>
          </a:r>
        </a:p>
      </dgm:t>
    </dgm:pt>
    <dgm:pt modelId="{18F1E1ED-B626-4704-9A2D-430D3A705D87}" type="parTrans" cxnId="{85E9C1AB-599D-4E2D-8EA5-1BBF02F17114}">
      <dgm:prSet/>
      <dgm:spPr/>
      <dgm:t>
        <a:bodyPr/>
        <a:lstStyle/>
        <a:p>
          <a:endParaRPr lang="en-US"/>
        </a:p>
      </dgm:t>
    </dgm:pt>
    <dgm:pt modelId="{BE71F103-4661-4968-9743-DA9343C5BC4A}" type="sibTrans" cxnId="{85E9C1AB-599D-4E2D-8EA5-1BBF02F17114}">
      <dgm:prSet/>
      <dgm:spPr/>
      <dgm:t>
        <a:bodyPr/>
        <a:lstStyle/>
        <a:p>
          <a:endParaRPr lang="en-US"/>
        </a:p>
      </dgm:t>
    </dgm:pt>
    <dgm:pt modelId="{0767333B-992B-4E87-A7D9-F40FC238E5B6}">
      <dgm:prSet custT="1"/>
      <dgm:spPr/>
      <dgm:t>
        <a:bodyPr/>
        <a:lstStyle/>
        <a:p>
          <a:pPr rtl="0">
            <a:defRPr cap="all"/>
          </a:pPr>
          <a:r>
            <a:rPr lang="en-US" sz="1400" b="1" dirty="0"/>
            <a:t>12</a:t>
          </a:r>
          <a:r>
            <a:rPr lang="en-US" sz="1400" dirty="0"/>
            <a:t> member patient advisory council for Women of Color and Myositis Campaign</a:t>
          </a:r>
          <a:r>
            <a:rPr lang="en-US" sz="1400" dirty="0">
              <a:latin typeface="Trebuchet MS" panose="020B0603020202020204"/>
            </a:rPr>
            <a:t> </a:t>
          </a:r>
          <a:endParaRPr lang="en-US" sz="1400" dirty="0"/>
        </a:p>
      </dgm:t>
    </dgm:pt>
    <dgm:pt modelId="{260E626E-8838-4DFF-9831-72DA3CE57557}" type="parTrans" cxnId="{D3A02D77-7AB9-4F30-B413-1FA0F11910E5}">
      <dgm:prSet/>
      <dgm:spPr/>
      <dgm:t>
        <a:bodyPr/>
        <a:lstStyle/>
        <a:p>
          <a:endParaRPr lang="en-US"/>
        </a:p>
      </dgm:t>
    </dgm:pt>
    <dgm:pt modelId="{EF450549-4953-4A21-8FAE-968A991C5869}" type="sibTrans" cxnId="{D3A02D77-7AB9-4F30-B413-1FA0F11910E5}">
      <dgm:prSet/>
      <dgm:spPr/>
      <dgm:t>
        <a:bodyPr/>
        <a:lstStyle/>
        <a:p>
          <a:endParaRPr lang="en-US"/>
        </a:p>
      </dgm:t>
    </dgm:pt>
    <dgm:pt modelId="{13C1B481-2D32-4DE1-8A9C-3B85E9E2FA72}" type="pres">
      <dgm:prSet presAssocID="{91F15B47-65DF-48BC-8124-C7FF080BC167}" presName="root" presStyleCnt="0">
        <dgm:presLayoutVars>
          <dgm:dir/>
          <dgm:resizeHandles val="exact"/>
        </dgm:presLayoutVars>
      </dgm:prSet>
      <dgm:spPr/>
    </dgm:pt>
    <dgm:pt modelId="{9496912C-9B8B-47E3-B852-20EB3F3918AA}" type="pres">
      <dgm:prSet presAssocID="{C2F33A16-C4DA-4EFD-9A77-5102A3376B4D}" presName="compNode" presStyleCnt="0"/>
      <dgm:spPr/>
    </dgm:pt>
    <dgm:pt modelId="{940100F0-AE5B-4320-907C-335FCAF4CFA9}" type="pres">
      <dgm:prSet presAssocID="{C2F33A16-C4DA-4EFD-9A77-5102A3376B4D}" presName="iconBgRect" presStyleLbl="bgShp" presStyleIdx="0" presStyleCnt="4"/>
      <dgm:spPr/>
    </dgm:pt>
    <dgm:pt modelId="{42EF3418-C9A8-465F-93BF-3EFA742375F6}" type="pres">
      <dgm:prSet presAssocID="{C2F33A16-C4DA-4EFD-9A77-5102A3376B4D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eting"/>
        </a:ext>
      </dgm:extLst>
    </dgm:pt>
    <dgm:pt modelId="{E2208427-8207-4863-B31A-BA760C14C9A7}" type="pres">
      <dgm:prSet presAssocID="{C2F33A16-C4DA-4EFD-9A77-5102A3376B4D}" presName="spaceRect" presStyleCnt="0"/>
      <dgm:spPr/>
    </dgm:pt>
    <dgm:pt modelId="{9C073254-A10E-4356-80DA-F88B057C1A11}" type="pres">
      <dgm:prSet presAssocID="{C2F33A16-C4DA-4EFD-9A77-5102A3376B4D}" presName="textRect" presStyleLbl="revTx" presStyleIdx="0" presStyleCnt="4">
        <dgm:presLayoutVars>
          <dgm:chMax val="1"/>
          <dgm:chPref val="1"/>
        </dgm:presLayoutVars>
      </dgm:prSet>
      <dgm:spPr/>
    </dgm:pt>
    <dgm:pt modelId="{9411C7B7-B48D-46BC-9A01-8B3C94690B61}" type="pres">
      <dgm:prSet presAssocID="{8845CDD6-E79F-4FFB-A856-BFD02E011CB5}" presName="sibTrans" presStyleCnt="0"/>
      <dgm:spPr/>
    </dgm:pt>
    <dgm:pt modelId="{F60E6AD9-F19E-435B-BB74-FD7CB076A939}" type="pres">
      <dgm:prSet presAssocID="{2197BC51-BA2F-4091-9BC0-9F1881FFFF10}" presName="compNode" presStyleCnt="0"/>
      <dgm:spPr/>
    </dgm:pt>
    <dgm:pt modelId="{780A1286-3F23-42A1-958C-E9A057610345}" type="pres">
      <dgm:prSet presAssocID="{2197BC51-BA2F-4091-9BC0-9F1881FFFF10}" presName="iconBgRect" presStyleLbl="bgShp" presStyleIdx="1" presStyleCnt="4"/>
      <dgm:spPr/>
    </dgm:pt>
    <dgm:pt modelId="{84D25D99-AA55-42F0-B8D2-5AE351DFB101}" type="pres">
      <dgm:prSet presAssocID="{2197BC51-BA2F-4091-9BC0-9F1881FFFF10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7B71FB83-4648-402B-A81C-9FF3F1BA5003}" type="pres">
      <dgm:prSet presAssocID="{2197BC51-BA2F-4091-9BC0-9F1881FFFF10}" presName="spaceRect" presStyleCnt="0"/>
      <dgm:spPr/>
    </dgm:pt>
    <dgm:pt modelId="{24E9B588-759F-42A9-8653-AB700B38B483}" type="pres">
      <dgm:prSet presAssocID="{2197BC51-BA2F-4091-9BC0-9F1881FFFF10}" presName="textRect" presStyleLbl="revTx" presStyleIdx="1" presStyleCnt="4">
        <dgm:presLayoutVars>
          <dgm:chMax val="1"/>
          <dgm:chPref val="1"/>
        </dgm:presLayoutVars>
      </dgm:prSet>
      <dgm:spPr/>
    </dgm:pt>
    <dgm:pt modelId="{0B7BAEC5-B815-4E34-8162-4F7B5E5269CE}" type="pres">
      <dgm:prSet presAssocID="{BDFE1E2A-6D43-4818-95BC-7204EF3E62C9}" presName="sibTrans" presStyleCnt="0"/>
      <dgm:spPr/>
    </dgm:pt>
    <dgm:pt modelId="{62476F58-12F9-44E4-BCE4-EA6A6413219A}" type="pres">
      <dgm:prSet presAssocID="{2B29EB16-0603-4ADA-9063-84ED6744905E}" presName="compNode" presStyleCnt="0"/>
      <dgm:spPr/>
    </dgm:pt>
    <dgm:pt modelId="{9FA575F2-EE7C-402E-8C16-A7097BDB881D}" type="pres">
      <dgm:prSet presAssocID="{2B29EB16-0603-4ADA-9063-84ED6744905E}" presName="iconBgRect" presStyleLbl="bgShp" presStyleIdx="2" presStyleCnt="4"/>
      <dgm:spPr/>
    </dgm:pt>
    <dgm:pt modelId="{0A2B4C46-5A3C-4020-A7DF-49815F09AC06}" type="pres">
      <dgm:prSet presAssocID="{2B29EB16-0603-4ADA-9063-84ED6744905E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B3FF6708-9C8B-4B45-896F-179C610FF29B}" type="pres">
      <dgm:prSet presAssocID="{2B29EB16-0603-4ADA-9063-84ED6744905E}" presName="spaceRect" presStyleCnt="0"/>
      <dgm:spPr/>
    </dgm:pt>
    <dgm:pt modelId="{784A3CC6-1268-4F81-8BEA-ED74899637B0}" type="pres">
      <dgm:prSet presAssocID="{2B29EB16-0603-4ADA-9063-84ED6744905E}" presName="textRect" presStyleLbl="revTx" presStyleIdx="2" presStyleCnt="4">
        <dgm:presLayoutVars>
          <dgm:chMax val="1"/>
          <dgm:chPref val="1"/>
        </dgm:presLayoutVars>
      </dgm:prSet>
      <dgm:spPr/>
    </dgm:pt>
    <dgm:pt modelId="{F44A4A41-E301-4069-81CE-5F2410EDA5DF}" type="pres">
      <dgm:prSet presAssocID="{BE71F103-4661-4968-9743-DA9343C5BC4A}" presName="sibTrans" presStyleCnt="0"/>
      <dgm:spPr/>
    </dgm:pt>
    <dgm:pt modelId="{F92FBC09-4266-45FE-8181-1BC96E43FC45}" type="pres">
      <dgm:prSet presAssocID="{0767333B-992B-4E87-A7D9-F40FC238E5B6}" presName="compNode" presStyleCnt="0"/>
      <dgm:spPr/>
    </dgm:pt>
    <dgm:pt modelId="{C2126B7B-08FC-4357-B6E6-6A14F0BC9E6C}" type="pres">
      <dgm:prSet presAssocID="{0767333B-992B-4E87-A7D9-F40FC238E5B6}" presName="iconBgRect" presStyleLbl="bgShp" presStyleIdx="3" presStyleCnt="4"/>
      <dgm:spPr/>
    </dgm:pt>
    <dgm:pt modelId="{B87D78AA-4ADB-4994-9E91-5B432B4E31B3}" type="pres">
      <dgm:prSet presAssocID="{0767333B-992B-4E87-A7D9-F40FC238E5B6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omanShrugging"/>
        </a:ext>
      </dgm:extLst>
    </dgm:pt>
    <dgm:pt modelId="{1DCD74AC-B4B1-4E50-AAB7-24A58222D0D1}" type="pres">
      <dgm:prSet presAssocID="{0767333B-992B-4E87-A7D9-F40FC238E5B6}" presName="spaceRect" presStyleCnt="0"/>
      <dgm:spPr/>
    </dgm:pt>
    <dgm:pt modelId="{07895614-DD77-4A45-BD43-37D40E7E67A8}" type="pres">
      <dgm:prSet presAssocID="{0767333B-992B-4E87-A7D9-F40FC238E5B6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0D5BA30E-2D9F-45CB-964B-ABC29F5ACE16}" type="presOf" srcId="{0767333B-992B-4E87-A7D9-F40FC238E5B6}" destId="{07895614-DD77-4A45-BD43-37D40E7E67A8}" srcOrd="0" destOrd="0" presId="urn:microsoft.com/office/officeart/2018/5/layout/IconCircleLabelList"/>
    <dgm:cxn modelId="{09D96167-DB99-4FFA-A691-86B92B375746}" type="presOf" srcId="{2197BC51-BA2F-4091-9BC0-9F1881FFFF10}" destId="{24E9B588-759F-42A9-8653-AB700B38B483}" srcOrd="0" destOrd="0" presId="urn:microsoft.com/office/officeart/2018/5/layout/IconCircleLabelList"/>
    <dgm:cxn modelId="{D3A02D77-7AB9-4F30-B413-1FA0F11910E5}" srcId="{91F15B47-65DF-48BC-8124-C7FF080BC167}" destId="{0767333B-992B-4E87-A7D9-F40FC238E5B6}" srcOrd="3" destOrd="0" parTransId="{260E626E-8838-4DFF-9831-72DA3CE57557}" sibTransId="{EF450549-4953-4A21-8FAE-968A991C5869}"/>
    <dgm:cxn modelId="{E69EA399-1233-4241-A553-0FA983D14AE1}" srcId="{91F15B47-65DF-48BC-8124-C7FF080BC167}" destId="{2197BC51-BA2F-4091-9BC0-9F1881FFFF10}" srcOrd="1" destOrd="0" parTransId="{6263688D-321C-4520-87E8-4E1E7C8CA9B4}" sibTransId="{BDFE1E2A-6D43-4818-95BC-7204EF3E62C9}"/>
    <dgm:cxn modelId="{E57F30A5-422D-44AC-9DF6-62DEE9DD7124}" type="presOf" srcId="{C2F33A16-C4DA-4EFD-9A77-5102A3376B4D}" destId="{9C073254-A10E-4356-80DA-F88B057C1A11}" srcOrd="0" destOrd="0" presId="urn:microsoft.com/office/officeart/2018/5/layout/IconCircleLabelList"/>
    <dgm:cxn modelId="{85E9C1AB-599D-4E2D-8EA5-1BBF02F17114}" srcId="{91F15B47-65DF-48BC-8124-C7FF080BC167}" destId="{2B29EB16-0603-4ADA-9063-84ED6744905E}" srcOrd="2" destOrd="0" parTransId="{18F1E1ED-B626-4704-9A2D-430D3A705D87}" sibTransId="{BE71F103-4661-4968-9743-DA9343C5BC4A}"/>
    <dgm:cxn modelId="{4C6B4CC5-0DDA-49B2-B1F3-8C9CED99C8CC}" srcId="{91F15B47-65DF-48BC-8124-C7FF080BC167}" destId="{C2F33A16-C4DA-4EFD-9A77-5102A3376B4D}" srcOrd="0" destOrd="0" parTransId="{425AC684-E755-421C-AD32-EF0567CDC869}" sibTransId="{8845CDD6-E79F-4FFB-A856-BFD02E011CB5}"/>
    <dgm:cxn modelId="{DAA442CE-9303-44C6-81EF-9EE2C4A734A3}" type="presOf" srcId="{2B29EB16-0603-4ADA-9063-84ED6744905E}" destId="{784A3CC6-1268-4F81-8BEA-ED74899637B0}" srcOrd="0" destOrd="0" presId="urn:microsoft.com/office/officeart/2018/5/layout/IconCircleLabelList"/>
    <dgm:cxn modelId="{053E92DE-8FE2-49D8-937F-60726CBAE9B7}" type="presOf" srcId="{91F15B47-65DF-48BC-8124-C7FF080BC167}" destId="{13C1B481-2D32-4DE1-8A9C-3B85E9E2FA72}" srcOrd="0" destOrd="0" presId="urn:microsoft.com/office/officeart/2018/5/layout/IconCircleLabelList"/>
    <dgm:cxn modelId="{8F8455A7-FDAD-4337-A03F-3A81453DB142}" type="presParOf" srcId="{13C1B481-2D32-4DE1-8A9C-3B85E9E2FA72}" destId="{9496912C-9B8B-47E3-B852-20EB3F3918AA}" srcOrd="0" destOrd="0" presId="urn:microsoft.com/office/officeart/2018/5/layout/IconCircleLabelList"/>
    <dgm:cxn modelId="{23D91F95-4856-44FA-9889-A286447A4B2A}" type="presParOf" srcId="{9496912C-9B8B-47E3-B852-20EB3F3918AA}" destId="{940100F0-AE5B-4320-907C-335FCAF4CFA9}" srcOrd="0" destOrd="0" presId="urn:microsoft.com/office/officeart/2018/5/layout/IconCircleLabelList"/>
    <dgm:cxn modelId="{CD5F8212-00EB-4644-8ACE-F2B58C5C9206}" type="presParOf" srcId="{9496912C-9B8B-47E3-B852-20EB3F3918AA}" destId="{42EF3418-C9A8-465F-93BF-3EFA742375F6}" srcOrd="1" destOrd="0" presId="urn:microsoft.com/office/officeart/2018/5/layout/IconCircleLabelList"/>
    <dgm:cxn modelId="{B78F4137-C5D9-4AEA-9280-28690EF1300C}" type="presParOf" srcId="{9496912C-9B8B-47E3-B852-20EB3F3918AA}" destId="{E2208427-8207-4863-B31A-BA760C14C9A7}" srcOrd="2" destOrd="0" presId="urn:microsoft.com/office/officeart/2018/5/layout/IconCircleLabelList"/>
    <dgm:cxn modelId="{36C499F1-CE72-4401-95FD-0D2F28E69737}" type="presParOf" srcId="{9496912C-9B8B-47E3-B852-20EB3F3918AA}" destId="{9C073254-A10E-4356-80DA-F88B057C1A11}" srcOrd="3" destOrd="0" presId="urn:microsoft.com/office/officeart/2018/5/layout/IconCircleLabelList"/>
    <dgm:cxn modelId="{EEACA9CA-4CFC-472F-A5B1-9EC8A7B18E37}" type="presParOf" srcId="{13C1B481-2D32-4DE1-8A9C-3B85E9E2FA72}" destId="{9411C7B7-B48D-46BC-9A01-8B3C94690B61}" srcOrd="1" destOrd="0" presId="urn:microsoft.com/office/officeart/2018/5/layout/IconCircleLabelList"/>
    <dgm:cxn modelId="{8FBF46FA-FC9E-47CF-A1A9-DA2E2B67FD9C}" type="presParOf" srcId="{13C1B481-2D32-4DE1-8A9C-3B85E9E2FA72}" destId="{F60E6AD9-F19E-435B-BB74-FD7CB076A939}" srcOrd="2" destOrd="0" presId="urn:microsoft.com/office/officeart/2018/5/layout/IconCircleLabelList"/>
    <dgm:cxn modelId="{8E61128B-11FE-4F5D-96A8-C15589FCCA5B}" type="presParOf" srcId="{F60E6AD9-F19E-435B-BB74-FD7CB076A939}" destId="{780A1286-3F23-42A1-958C-E9A057610345}" srcOrd="0" destOrd="0" presId="urn:microsoft.com/office/officeart/2018/5/layout/IconCircleLabelList"/>
    <dgm:cxn modelId="{3970DC93-D372-44AB-A4DC-6E7FDE42F8DB}" type="presParOf" srcId="{F60E6AD9-F19E-435B-BB74-FD7CB076A939}" destId="{84D25D99-AA55-42F0-B8D2-5AE351DFB101}" srcOrd="1" destOrd="0" presId="urn:microsoft.com/office/officeart/2018/5/layout/IconCircleLabelList"/>
    <dgm:cxn modelId="{A7D3DB02-EC0A-4BDE-A7D3-503F86A40288}" type="presParOf" srcId="{F60E6AD9-F19E-435B-BB74-FD7CB076A939}" destId="{7B71FB83-4648-402B-A81C-9FF3F1BA5003}" srcOrd="2" destOrd="0" presId="urn:microsoft.com/office/officeart/2018/5/layout/IconCircleLabelList"/>
    <dgm:cxn modelId="{8F529442-18FF-4742-A73B-AAADBB7F7A02}" type="presParOf" srcId="{F60E6AD9-F19E-435B-BB74-FD7CB076A939}" destId="{24E9B588-759F-42A9-8653-AB700B38B483}" srcOrd="3" destOrd="0" presId="urn:microsoft.com/office/officeart/2018/5/layout/IconCircleLabelList"/>
    <dgm:cxn modelId="{815DC604-6A17-4A68-8841-F03A17CFA90A}" type="presParOf" srcId="{13C1B481-2D32-4DE1-8A9C-3B85E9E2FA72}" destId="{0B7BAEC5-B815-4E34-8162-4F7B5E5269CE}" srcOrd="3" destOrd="0" presId="urn:microsoft.com/office/officeart/2018/5/layout/IconCircleLabelList"/>
    <dgm:cxn modelId="{FB2037E8-FDFA-4F82-BDF7-AB247218D614}" type="presParOf" srcId="{13C1B481-2D32-4DE1-8A9C-3B85E9E2FA72}" destId="{62476F58-12F9-44E4-BCE4-EA6A6413219A}" srcOrd="4" destOrd="0" presId="urn:microsoft.com/office/officeart/2018/5/layout/IconCircleLabelList"/>
    <dgm:cxn modelId="{DD834028-E8B6-41D1-BDF6-4C5CA53F16FC}" type="presParOf" srcId="{62476F58-12F9-44E4-BCE4-EA6A6413219A}" destId="{9FA575F2-EE7C-402E-8C16-A7097BDB881D}" srcOrd="0" destOrd="0" presId="urn:microsoft.com/office/officeart/2018/5/layout/IconCircleLabelList"/>
    <dgm:cxn modelId="{1E339572-AC38-425B-BE19-A88F6EF2B39E}" type="presParOf" srcId="{62476F58-12F9-44E4-BCE4-EA6A6413219A}" destId="{0A2B4C46-5A3C-4020-A7DF-49815F09AC06}" srcOrd="1" destOrd="0" presId="urn:microsoft.com/office/officeart/2018/5/layout/IconCircleLabelList"/>
    <dgm:cxn modelId="{F6C9FA63-7C26-4DD3-BC90-E2CD48ED2756}" type="presParOf" srcId="{62476F58-12F9-44E4-BCE4-EA6A6413219A}" destId="{B3FF6708-9C8B-4B45-896F-179C610FF29B}" srcOrd="2" destOrd="0" presId="urn:microsoft.com/office/officeart/2018/5/layout/IconCircleLabelList"/>
    <dgm:cxn modelId="{F136E0A5-4A44-42FF-A2CE-92CF4D1C0746}" type="presParOf" srcId="{62476F58-12F9-44E4-BCE4-EA6A6413219A}" destId="{784A3CC6-1268-4F81-8BEA-ED74899637B0}" srcOrd="3" destOrd="0" presId="urn:microsoft.com/office/officeart/2018/5/layout/IconCircleLabelList"/>
    <dgm:cxn modelId="{587D6DFA-BCDE-44A7-87CC-83D70E2FA501}" type="presParOf" srcId="{13C1B481-2D32-4DE1-8A9C-3B85E9E2FA72}" destId="{F44A4A41-E301-4069-81CE-5F2410EDA5DF}" srcOrd="5" destOrd="0" presId="urn:microsoft.com/office/officeart/2018/5/layout/IconCircleLabelList"/>
    <dgm:cxn modelId="{159CB4B3-7618-47C5-BD8A-A882EB3048BA}" type="presParOf" srcId="{13C1B481-2D32-4DE1-8A9C-3B85E9E2FA72}" destId="{F92FBC09-4266-45FE-8181-1BC96E43FC45}" srcOrd="6" destOrd="0" presId="urn:microsoft.com/office/officeart/2018/5/layout/IconCircleLabelList"/>
    <dgm:cxn modelId="{A1BD1156-D8ED-4A5B-85FD-8986AFD70A58}" type="presParOf" srcId="{F92FBC09-4266-45FE-8181-1BC96E43FC45}" destId="{C2126B7B-08FC-4357-B6E6-6A14F0BC9E6C}" srcOrd="0" destOrd="0" presId="urn:microsoft.com/office/officeart/2018/5/layout/IconCircleLabelList"/>
    <dgm:cxn modelId="{1B6536B1-FA58-482B-85FB-6883191CC9AB}" type="presParOf" srcId="{F92FBC09-4266-45FE-8181-1BC96E43FC45}" destId="{B87D78AA-4ADB-4994-9E91-5B432B4E31B3}" srcOrd="1" destOrd="0" presId="urn:microsoft.com/office/officeart/2018/5/layout/IconCircleLabelList"/>
    <dgm:cxn modelId="{F454EA2E-9238-4DE5-A0B7-D52C6C38ABED}" type="presParOf" srcId="{F92FBC09-4266-45FE-8181-1BC96E43FC45}" destId="{1DCD74AC-B4B1-4E50-AAB7-24A58222D0D1}" srcOrd="2" destOrd="0" presId="urn:microsoft.com/office/officeart/2018/5/layout/IconCircleLabelList"/>
    <dgm:cxn modelId="{523BA25A-7C24-4287-BBB3-61B3EA08D477}" type="presParOf" srcId="{F92FBC09-4266-45FE-8181-1BC96E43FC45}" destId="{07895614-DD77-4A45-BD43-37D40E7E67A8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7501F6D-E012-4FAB-92CB-24830A0BB96D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1A54257F-3E8E-4AF3-AA60-A05BFE5654DD}">
      <dgm:prSet/>
      <dgm:spPr/>
      <dgm:t>
        <a:bodyPr/>
        <a:lstStyle/>
        <a:p>
          <a:r>
            <a:rPr lang="en-US" b="1"/>
            <a:t>6 Webinars</a:t>
          </a:r>
        </a:p>
      </dgm:t>
    </dgm:pt>
    <dgm:pt modelId="{4BC43694-EE1D-4532-801F-18B69FF32F4B}" type="parTrans" cxnId="{071C0D48-4545-4B61-97BB-F038718D7262}">
      <dgm:prSet/>
      <dgm:spPr/>
      <dgm:t>
        <a:bodyPr/>
        <a:lstStyle/>
        <a:p>
          <a:endParaRPr lang="en-US"/>
        </a:p>
      </dgm:t>
    </dgm:pt>
    <dgm:pt modelId="{3D9573B4-D667-4D58-B96A-F356A0166906}" type="sibTrans" cxnId="{071C0D48-4545-4B61-97BB-F038718D7262}">
      <dgm:prSet/>
      <dgm:spPr/>
      <dgm:t>
        <a:bodyPr/>
        <a:lstStyle/>
        <a:p>
          <a:endParaRPr lang="en-US"/>
        </a:p>
      </dgm:t>
    </dgm:pt>
    <dgm:pt modelId="{101EDD0F-7357-47AF-9E2D-5E1A061C20C5}">
      <dgm:prSet/>
      <dgm:spPr/>
      <dgm:t>
        <a:bodyPr/>
        <a:lstStyle/>
        <a:p>
          <a:r>
            <a:rPr lang="en-US" b="1" dirty="0"/>
            <a:t>Topics: Heart Disease, Research funding, TMA Conference, Women of Color, FDA and Drug Development and Reproductive Health</a:t>
          </a:r>
        </a:p>
      </dgm:t>
    </dgm:pt>
    <dgm:pt modelId="{1F96C2BE-2A4A-4395-B559-39620DF4C164}" type="parTrans" cxnId="{B41AF553-C6AE-457B-8EC6-BDD26F900833}">
      <dgm:prSet/>
      <dgm:spPr/>
      <dgm:t>
        <a:bodyPr/>
        <a:lstStyle/>
        <a:p>
          <a:endParaRPr lang="en-US"/>
        </a:p>
      </dgm:t>
    </dgm:pt>
    <dgm:pt modelId="{9B10CF84-543D-4B1B-8B06-63BABBA1D892}" type="sibTrans" cxnId="{B41AF553-C6AE-457B-8EC6-BDD26F900833}">
      <dgm:prSet/>
      <dgm:spPr/>
      <dgm:t>
        <a:bodyPr/>
        <a:lstStyle/>
        <a:p>
          <a:endParaRPr lang="en-US"/>
        </a:p>
      </dgm:t>
    </dgm:pt>
    <dgm:pt modelId="{8D5ED744-988A-4525-B60E-C120A85876EE}">
      <dgm:prSet/>
      <dgm:spPr/>
      <dgm:t>
        <a:bodyPr/>
        <a:lstStyle/>
        <a:p>
          <a:r>
            <a:rPr lang="en-US" b="1"/>
            <a:t>Total Registrants:  892</a:t>
          </a:r>
        </a:p>
      </dgm:t>
    </dgm:pt>
    <dgm:pt modelId="{9F8AB5A9-33C9-4448-9489-53961B105EDF}" type="parTrans" cxnId="{8C808205-BB1D-475D-9C55-74CEA0AC305A}">
      <dgm:prSet/>
      <dgm:spPr/>
      <dgm:t>
        <a:bodyPr/>
        <a:lstStyle/>
        <a:p>
          <a:endParaRPr lang="en-US"/>
        </a:p>
      </dgm:t>
    </dgm:pt>
    <dgm:pt modelId="{30FC0F7D-7DBF-4F38-8038-CFBA5C6DF03F}" type="sibTrans" cxnId="{8C808205-BB1D-475D-9C55-74CEA0AC305A}">
      <dgm:prSet/>
      <dgm:spPr/>
      <dgm:t>
        <a:bodyPr/>
        <a:lstStyle/>
        <a:p>
          <a:endParaRPr lang="en-US"/>
        </a:p>
      </dgm:t>
    </dgm:pt>
    <dgm:pt modelId="{A7665EDA-B385-4C35-95BD-A872A4872A04}">
      <dgm:prSet/>
      <dgm:spPr/>
      <dgm:t>
        <a:bodyPr/>
        <a:lstStyle/>
        <a:p>
          <a:r>
            <a:rPr lang="en-US" b="1"/>
            <a:t>Total Live Views:  437</a:t>
          </a:r>
        </a:p>
      </dgm:t>
    </dgm:pt>
    <dgm:pt modelId="{E1F7C261-D0EE-492C-913D-08314032022C}" type="parTrans" cxnId="{F86E5A16-89EB-46E8-8818-541BBAAC75D6}">
      <dgm:prSet/>
      <dgm:spPr/>
      <dgm:t>
        <a:bodyPr/>
        <a:lstStyle/>
        <a:p>
          <a:endParaRPr lang="en-US"/>
        </a:p>
      </dgm:t>
    </dgm:pt>
    <dgm:pt modelId="{E7E3450D-C6BA-42F4-A7D9-9CA6E21A7BE5}" type="sibTrans" cxnId="{F86E5A16-89EB-46E8-8818-541BBAAC75D6}">
      <dgm:prSet/>
      <dgm:spPr/>
      <dgm:t>
        <a:bodyPr/>
        <a:lstStyle/>
        <a:p>
          <a:endParaRPr lang="en-US"/>
        </a:p>
      </dgm:t>
    </dgm:pt>
    <dgm:pt modelId="{E8B23F67-6F3F-4ADF-A169-5744CD4FCDC3}">
      <dgm:prSet/>
      <dgm:spPr/>
      <dgm:t>
        <a:bodyPr/>
        <a:lstStyle/>
        <a:p>
          <a:r>
            <a:rPr lang="en-US" b="1"/>
            <a:t>Total View After Posted to Website: 566</a:t>
          </a:r>
        </a:p>
      </dgm:t>
    </dgm:pt>
    <dgm:pt modelId="{D0D55948-F764-48B2-A472-8209D3E00AF1}" type="parTrans" cxnId="{F32A93EB-CA78-4A70-BF57-E7C115067DED}">
      <dgm:prSet/>
      <dgm:spPr/>
      <dgm:t>
        <a:bodyPr/>
        <a:lstStyle/>
        <a:p>
          <a:endParaRPr lang="en-US"/>
        </a:p>
      </dgm:t>
    </dgm:pt>
    <dgm:pt modelId="{63FB2FEC-72D4-41C1-8D35-4ECCC6582367}" type="sibTrans" cxnId="{F32A93EB-CA78-4A70-BF57-E7C115067DED}">
      <dgm:prSet/>
      <dgm:spPr/>
      <dgm:t>
        <a:bodyPr/>
        <a:lstStyle/>
        <a:p>
          <a:endParaRPr lang="en-US"/>
        </a:p>
      </dgm:t>
    </dgm:pt>
    <dgm:pt modelId="{88ED1AD6-189E-4883-8EBC-258C5CD67425}">
      <dgm:prSet/>
      <dgm:spPr/>
      <dgm:t>
        <a:bodyPr/>
        <a:lstStyle/>
        <a:p>
          <a:r>
            <a:rPr lang="en-US" b="1"/>
            <a:t>Total Webinar Views:1,895</a:t>
          </a:r>
        </a:p>
      </dgm:t>
    </dgm:pt>
    <dgm:pt modelId="{3F9E428D-20AA-44E8-962A-8FF31680743F}" type="parTrans" cxnId="{CAFC7222-DC08-46E9-99FE-ED174FD2EE59}">
      <dgm:prSet/>
      <dgm:spPr/>
      <dgm:t>
        <a:bodyPr/>
        <a:lstStyle/>
        <a:p>
          <a:endParaRPr lang="en-US"/>
        </a:p>
      </dgm:t>
    </dgm:pt>
    <dgm:pt modelId="{4053C115-1EAF-4B60-82EA-9F8142AF79AC}" type="sibTrans" cxnId="{CAFC7222-DC08-46E9-99FE-ED174FD2EE59}">
      <dgm:prSet/>
      <dgm:spPr/>
      <dgm:t>
        <a:bodyPr/>
        <a:lstStyle/>
        <a:p>
          <a:endParaRPr lang="en-US"/>
        </a:p>
      </dgm:t>
    </dgm:pt>
    <dgm:pt modelId="{16A32FF4-E09B-44FD-AD09-A4B9588DCE28}" type="pres">
      <dgm:prSet presAssocID="{87501F6D-E012-4FAB-92CB-24830A0BB96D}" presName="root" presStyleCnt="0">
        <dgm:presLayoutVars>
          <dgm:dir/>
          <dgm:resizeHandles val="exact"/>
        </dgm:presLayoutVars>
      </dgm:prSet>
      <dgm:spPr/>
    </dgm:pt>
    <dgm:pt modelId="{6D2EC666-D23B-416F-B5D1-BFCFB676AA98}" type="pres">
      <dgm:prSet presAssocID="{87501F6D-E012-4FAB-92CB-24830A0BB96D}" presName="container" presStyleCnt="0">
        <dgm:presLayoutVars>
          <dgm:dir/>
          <dgm:resizeHandles val="exact"/>
        </dgm:presLayoutVars>
      </dgm:prSet>
      <dgm:spPr/>
    </dgm:pt>
    <dgm:pt modelId="{44BAA80C-8974-4B55-9862-4F0D1198A2FC}" type="pres">
      <dgm:prSet presAssocID="{1A54257F-3E8E-4AF3-AA60-A05BFE5654DD}" presName="compNode" presStyleCnt="0"/>
      <dgm:spPr/>
    </dgm:pt>
    <dgm:pt modelId="{1DEF89E2-57CE-47E8-B83C-94296C224B33}" type="pres">
      <dgm:prSet presAssocID="{1A54257F-3E8E-4AF3-AA60-A05BFE5654DD}" presName="iconBgRect" presStyleLbl="bgShp" presStyleIdx="0" presStyleCnt="6"/>
      <dgm:spPr/>
    </dgm:pt>
    <dgm:pt modelId="{F09A2786-01E7-427B-A590-0D6D6FF6162B}" type="pres">
      <dgm:prSet presAssocID="{1A54257F-3E8E-4AF3-AA60-A05BFE5654DD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aptop"/>
        </a:ext>
      </dgm:extLst>
    </dgm:pt>
    <dgm:pt modelId="{2A649DA2-3951-49BE-AF76-315803C1DABA}" type="pres">
      <dgm:prSet presAssocID="{1A54257F-3E8E-4AF3-AA60-A05BFE5654DD}" presName="spaceRect" presStyleCnt="0"/>
      <dgm:spPr/>
    </dgm:pt>
    <dgm:pt modelId="{903006E8-CD57-48AA-91FA-02F18AFB8162}" type="pres">
      <dgm:prSet presAssocID="{1A54257F-3E8E-4AF3-AA60-A05BFE5654DD}" presName="textRect" presStyleLbl="revTx" presStyleIdx="0" presStyleCnt="6">
        <dgm:presLayoutVars>
          <dgm:chMax val="1"/>
          <dgm:chPref val="1"/>
        </dgm:presLayoutVars>
      </dgm:prSet>
      <dgm:spPr/>
    </dgm:pt>
    <dgm:pt modelId="{238D4BA4-17FE-4705-AE8B-DAE45C6BD121}" type="pres">
      <dgm:prSet presAssocID="{3D9573B4-D667-4D58-B96A-F356A0166906}" presName="sibTrans" presStyleLbl="sibTrans2D1" presStyleIdx="0" presStyleCnt="0"/>
      <dgm:spPr/>
    </dgm:pt>
    <dgm:pt modelId="{1127C069-3A6A-4B5A-A482-3C49E8AD3FC2}" type="pres">
      <dgm:prSet presAssocID="{101EDD0F-7357-47AF-9E2D-5E1A061C20C5}" presName="compNode" presStyleCnt="0"/>
      <dgm:spPr/>
    </dgm:pt>
    <dgm:pt modelId="{C9063E85-0655-40CB-9338-3F81F9173FF6}" type="pres">
      <dgm:prSet presAssocID="{101EDD0F-7357-47AF-9E2D-5E1A061C20C5}" presName="iconBgRect" presStyleLbl="bgShp" presStyleIdx="1" presStyleCnt="6"/>
      <dgm:spPr/>
    </dgm:pt>
    <dgm:pt modelId="{403D6C06-66C6-4E6E-BD5F-6FFFCD0CCD3C}" type="pres">
      <dgm:prSet presAssocID="{101EDD0F-7357-47AF-9E2D-5E1A061C20C5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1BC31654-1B03-4D5D-A301-AB64D7777A19}" type="pres">
      <dgm:prSet presAssocID="{101EDD0F-7357-47AF-9E2D-5E1A061C20C5}" presName="spaceRect" presStyleCnt="0"/>
      <dgm:spPr/>
    </dgm:pt>
    <dgm:pt modelId="{70AEAB22-A3FD-48DD-8BAD-859AD16D4314}" type="pres">
      <dgm:prSet presAssocID="{101EDD0F-7357-47AF-9E2D-5E1A061C20C5}" presName="textRect" presStyleLbl="revTx" presStyleIdx="1" presStyleCnt="6">
        <dgm:presLayoutVars>
          <dgm:chMax val="1"/>
          <dgm:chPref val="1"/>
        </dgm:presLayoutVars>
      </dgm:prSet>
      <dgm:spPr/>
    </dgm:pt>
    <dgm:pt modelId="{D8226FF7-AFE9-4D75-B8AC-8837A750C4F2}" type="pres">
      <dgm:prSet presAssocID="{9B10CF84-543D-4B1B-8B06-63BABBA1D892}" presName="sibTrans" presStyleLbl="sibTrans2D1" presStyleIdx="0" presStyleCnt="0"/>
      <dgm:spPr/>
    </dgm:pt>
    <dgm:pt modelId="{27D54E73-9904-4CAF-918F-32B3B72F94B7}" type="pres">
      <dgm:prSet presAssocID="{8D5ED744-988A-4525-B60E-C120A85876EE}" presName="compNode" presStyleCnt="0"/>
      <dgm:spPr/>
    </dgm:pt>
    <dgm:pt modelId="{1D18AE5D-DF7F-47BB-8573-9CAA2F7F2306}" type="pres">
      <dgm:prSet presAssocID="{8D5ED744-988A-4525-B60E-C120A85876EE}" presName="iconBgRect" presStyleLbl="bgShp" presStyleIdx="2" presStyleCnt="6"/>
      <dgm:spPr/>
    </dgm:pt>
    <dgm:pt modelId="{8289588A-1C0F-43B2-83AC-429FF979FA78}" type="pres">
      <dgm:prSet presAssocID="{8D5ED744-988A-4525-B60E-C120A85876EE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97DF2B95-1550-474C-8E2C-148A4E52D73F}" type="pres">
      <dgm:prSet presAssocID="{8D5ED744-988A-4525-B60E-C120A85876EE}" presName="spaceRect" presStyleCnt="0"/>
      <dgm:spPr/>
    </dgm:pt>
    <dgm:pt modelId="{23A4117A-1F99-4CE9-AEE8-7F7C0EC356E4}" type="pres">
      <dgm:prSet presAssocID="{8D5ED744-988A-4525-B60E-C120A85876EE}" presName="textRect" presStyleLbl="revTx" presStyleIdx="2" presStyleCnt="6">
        <dgm:presLayoutVars>
          <dgm:chMax val="1"/>
          <dgm:chPref val="1"/>
        </dgm:presLayoutVars>
      </dgm:prSet>
      <dgm:spPr/>
    </dgm:pt>
    <dgm:pt modelId="{A0095BDB-5BC2-4E58-9C48-5E4AADAEA413}" type="pres">
      <dgm:prSet presAssocID="{30FC0F7D-7DBF-4F38-8038-CFBA5C6DF03F}" presName="sibTrans" presStyleLbl="sibTrans2D1" presStyleIdx="0" presStyleCnt="0"/>
      <dgm:spPr/>
    </dgm:pt>
    <dgm:pt modelId="{8ABDD9DA-69F1-4509-BE04-61E6E9259C28}" type="pres">
      <dgm:prSet presAssocID="{A7665EDA-B385-4C35-95BD-A872A4872A04}" presName="compNode" presStyleCnt="0"/>
      <dgm:spPr/>
    </dgm:pt>
    <dgm:pt modelId="{5995B6D7-1103-4C0D-8B0D-D027B99A16FE}" type="pres">
      <dgm:prSet presAssocID="{A7665EDA-B385-4C35-95BD-A872A4872A04}" presName="iconBgRect" presStyleLbl="bgShp" presStyleIdx="3" presStyleCnt="6"/>
      <dgm:spPr/>
    </dgm:pt>
    <dgm:pt modelId="{F3D0AA19-F69C-45AF-A181-3C9D3ABA9072}" type="pres">
      <dgm:prSet presAssocID="{A7665EDA-B385-4C35-95BD-A872A4872A04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ye"/>
        </a:ext>
      </dgm:extLst>
    </dgm:pt>
    <dgm:pt modelId="{52E57254-215E-4A40-AD18-11DF92237260}" type="pres">
      <dgm:prSet presAssocID="{A7665EDA-B385-4C35-95BD-A872A4872A04}" presName="spaceRect" presStyleCnt="0"/>
      <dgm:spPr/>
    </dgm:pt>
    <dgm:pt modelId="{E3E3919A-D305-4288-9B60-754B0902F49C}" type="pres">
      <dgm:prSet presAssocID="{A7665EDA-B385-4C35-95BD-A872A4872A04}" presName="textRect" presStyleLbl="revTx" presStyleIdx="3" presStyleCnt="6">
        <dgm:presLayoutVars>
          <dgm:chMax val="1"/>
          <dgm:chPref val="1"/>
        </dgm:presLayoutVars>
      </dgm:prSet>
      <dgm:spPr/>
    </dgm:pt>
    <dgm:pt modelId="{C2165508-C562-4B7A-BFCA-E0FA0CDBB1BF}" type="pres">
      <dgm:prSet presAssocID="{E7E3450D-C6BA-42F4-A7D9-9CA6E21A7BE5}" presName="sibTrans" presStyleLbl="sibTrans2D1" presStyleIdx="0" presStyleCnt="0"/>
      <dgm:spPr/>
    </dgm:pt>
    <dgm:pt modelId="{8242E8E9-7D5A-4B39-9C7B-93E1C6359FC2}" type="pres">
      <dgm:prSet presAssocID="{E8B23F67-6F3F-4ADF-A169-5744CD4FCDC3}" presName="compNode" presStyleCnt="0"/>
      <dgm:spPr/>
    </dgm:pt>
    <dgm:pt modelId="{84F8D0C8-B240-465A-9052-345643B740F5}" type="pres">
      <dgm:prSet presAssocID="{E8B23F67-6F3F-4ADF-A169-5744CD4FCDC3}" presName="iconBgRect" presStyleLbl="bgShp" presStyleIdx="4" presStyleCnt="6"/>
      <dgm:spPr/>
    </dgm:pt>
    <dgm:pt modelId="{21B16F36-C1A9-4B87-B673-3E0CD86E72B3}" type="pres">
      <dgm:prSet presAssocID="{E8B23F67-6F3F-4ADF-A169-5744CD4FCDC3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Internet"/>
        </a:ext>
      </dgm:extLst>
    </dgm:pt>
    <dgm:pt modelId="{067E0E67-5B48-474F-8379-DF638F17325B}" type="pres">
      <dgm:prSet presAssocID="{E8B23F67-6F3F-4ADF-A169-5744CD4FCDC3}" presName="spaceRect" presStyleCnt="0"/>
      <dgm:spPr/>
    </dgm:pt>
    <dgm:pt modelId="{ABDE7730-C9F5-4683-9AB2-53E6ADC2A616}" type="pres">
      <dgm:prSet presAssocID="{E8B23F67-6F3F-4ADF-A169-5744CD4FCDC3}" presName="textRect" presStyleLbl="revTx" presStyleIdx="4" presStyleCnt="6">
        <dgm:presLayoutVars>
          <dgm:chMax val="1"/>
          <dgm:chPref val="1"/>
        </dgm:presLayoutVars>
      </dgm:prSet>
      <dgm:spPr/>
    </dgm:pt>
    <dgm:pt modelId="{DD2F3996-E1A0-4F96-AA5E-FB0A2BFA6B7F}" type="pres">
      <dgm:prSet presAssocID="{63FB2FEC-72D4-41C1-8D35-4ECCC6582367}" presName="sibTrans" presStyleLbl="sibTrans2D1" presStyleIdx="0" presStyleCnt="0"/>
      <dgm:spPr/>
    </dgm:pt>
    <dgm:pt modelId="{A894ABCD-C365-4CD7-A767-73BF61D1C4C8}" type="pres">
      <dgm:prSet presAssocID="{88ED1AD6-189E-4883-8EBC-258C5CD67425}" presName="compNode" presStyleCnt="0"/>
      <dgm:spPr/>
    </dgm:pt>
    <dgm:pt modelId="{9D5A6D84-CDA3-4EDC-94D4-ED64389AEEEC}" type="pres">
      <dgm:prSet presAssocID="{88ED1AD6-189E-4883-8EBC-258C5CD67425}" presName="iconBgRect" presStyleLbl="bgShp" presStyleIdx="5" presStyleCnt="6"/>
      <dgm:spPr/>
    </dgm:pt>
    <dgm:pt modelId="{D299C07E-2D1D-4F19-AE6C-CA1D44015A12}" type="pres">
      <dgm:prSet presAssocID="{88ED1AD6-189E-4883-8EBC-258C5CD67425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 of people"/>
        </a:ext>
      </dgm:extLst>
    </dgm:pt>
    <dgm:pt modelId="{C85A1ADC-62E6-444E-A1B7-C4CB5F1C5065}" type="pres">
      <dgm:prSet presAssocID="{88ED1AD6-189E-4883-8EBC-258C5CD67425}" presName="spaceRect" presStyleCnt="0"/>
      <dgm:spPr/>
    </dgm:pt>
    <dgm:pt modelId="{C1E37DF7-E302-46AE-AB08-995615C45FBF}" type="pres">
      <dgm:prSet presAssocID="{88ED1AD6-189E-4883-8EBC-258C5CD67425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8C808205-BB1D-475D-9C55-74CEA0AC305A}" srcId="{87501F6D-E012-4FAB-92CB-24830A0BB96D}" destId="{8D5ED744-988A-4525-B60E-C120A85876EE}" srcOrd="2" destOrd="0" parTransId="{9F8AB5A9-33C9-4448-9489-53961B105EDF}" sibTransId="{30FC0F7D-7DBF-4F38-8038-CFBA5C6DF03F}"/>
    <dgm:cxn modelId="{F86E5A16-89EB-46E8-8818-541BBAAC75D6}" srcId="{87501F6D-E012-4FAB-92CB-24830A0BB96D}" destId="{A7665EDA-B385-4C35-95BD-A872A4872A04}" srcOrd="3" destOrd="0" parTransId="{E1F7C261-D0EE-492C-913D-08314032022C}" sibTransId="{E7E3450D-C6BA-42F4-A7D9-9CA6E21A7BE5}"/>
    <dgm:cxn modelId="{C272E11B-9204-43E8-B601-3BFEA929589B}" type="presOf" srcId="{30FC0F7D-7DBF-4F38-8038-CFBA5C6DF03F}" destId="{A0095BDB-5BC2-4E58-9C48-5E4AADAEA413}" srcOrd="0" destOrd="0" presId="urn:microsoft.com/office/officeart/2018/2/layout/IconCircleList"/>
    <dgm:cxn modelId="{CAFC7222-DC08-46E9-99FE-ED174FD2EE59}" srcId="{87501F6D-E012-4FAB-92CB-24830A0BB96D}" destId="{88ED1AD6-189E-4883-8EBC-258C5CD67425}" srcOrd="5" destOrd="0" parTransId="{3F9E428D-20AA-44E8-962A-8FF31680743F}" sibTransId="{4053C115-1EAF-4B60-82EA-9F8142AF79AC}"/>
    <dgm:cxn modelId="{071C0D48-4545-4B61-97BB-F038718D7262}" srcId="{87501F6D-E012-4FAB-92CB-24830A0BB96D}" destId="{1A54257F-3E8E-4AF3-AA60-A05BFE5654DD}" srcOrd="0" destOrd="0" parTransId="{4BC43694-EE1D-4532-801F-18B69FF32F4B}" sibTransId="{3D9573B4-D667-4D58-B96A-F356A0166906}"/>
    <dgm:cxn modelId="{3076436C-FBF5-4960-868E-735010931E86}" type="presOf" srcId="{A7665EDA-B385-4C35-95BD-A872A4872A04}" destId="{E3E3919A-D305-4288-9B60-754B0902F49C}" srcOrd="0" destOrd="0" presId="urn:microsoft.com/office/officeart/2018/2/layout/IconCircleList"/>
    <dgm:cxn modelId="{7D1CF451-FF47-4F6F-96E6-C692C239A665}" type="presOf" srcId="{87501F6D-E012-4FAB-92CB-24830A0BB96D}" destId="{16A32FF4-E09B-44FD-AD09-A4B9588DCE28}" srcOrd="0" destOrd="0" presId="urn:microsoft.com/office/officeart/2018/2/layout/IconCircleList"/>
    <dgm:cxn modelId="{B41AF553-C6AE-457B-8EC6-BDD26F900833}" srcId="{87501F6D-E012-4FAB-92CB-24830A0BB96D}" destId="{101EDD0F-7357-47AF-9E2D-5E1A061C20C5}" srcOrd="1" destOrd="0" parTransId="{1F96C2BE-2A4A-4395-B559-39620DF4C164}" sibTransId="{9B10CF84-543D-4B1B-8B06-63BABBA1D892}"/>
    <dgm:cxn modelId="{37965D91-6732-4D89-832E-0C6E1E9DCA61}" type="presOf" srcId="{1A54257F-3E8E-4AF3-AA60-A05BFE5654DD}" destId="{903006E8-CD57-48AA-91FA-02F18AFB8162}" srcOrd="0" destOrd="0" presId="urn:microsoft.com/office/officeart/2018/2/layout/IconCircleList"/>
    <dgm:cxn modelId="{270507AA-D618-4C18-B374-4898B9BD2E2E}" type="presOf" srcId="{E7E3450D-C6BA-42F4-A7D9-9CA6E21A7BE5}" destId="{C2165508-C562-4B7A-BFCA-E0FA0CDBB1BF}" srcOrd="0" destOrd="0" presId="urn:microsoft.com/office/officeart/2018/2/layout/IconCircleList"/>
    <dgm:cxn modelId="{40D42BB8-C208-4C7D-BEB1-310F29BFDB50}" type="presOf" srcId="{3D9573B4-D667-4D58-B96A-F356A0166906}" destId="{238D4BA4-17FE-4705-AE8B-DAE45C6BD121}" srcOrd="0" destOrd="0" presId="urn:microsoft.com/office/officeart/2018/2/layout/IconCircleList"/>
    <dgm:cxn modelId="{201A96D0-BF62-4675-91EF-EB36D3E6AA75}" type="presOf" srcId="{63FB2FEC-72D4-41C1-8D35-4ECCC6582367}" destId="{DD2F3996-E1A0-4F96-AA5E-FB0A2BFA6B7F}" srcOrd="0" destOrd="0" presId="urn:microsoft.com/office/officeart/2018/2/layout/IconCircleList"/>
    <dgm:cxn modelId="{8EC108D1-A0CB-4AB4-995F-133874CAC621}" type="presOf" srcId="{88ED1AD6-189E-4883-8EBC-258C5CD67425}" destId="{C1E37DF7-E302-46AE-AB08-995615C45FBF}" srcOrd="0" destOrd="0" presId="urn:microsoft.com/office/officeart/2018/2/layout/IconCircleList"/>
    <dgm:cxn modelId="{9CE094E1-2772-4457-BA24-88F1B83E5807}" type="presOf" srcId="{8D5ED744-988A-4525-B60E-C120A85876EE}" destId="{23A4117A-1F99-4CE9-AEE8-7F7C0EC356E4}" srcOrd="0" destOrd="0" presId="urn:microsoft.com/office/officeart/2018/2/layout/IconCircleList"/>
    <dgm:cxn modelId="{0B4107E2-9CC5-4390-9BF5-C7E66BBD78C4}" type="presOf" srcId="{101EDD0F-7357-47AF-9E2D-5E1A061C20C5}" destId="{70AEAB22-A3FD-48DD-8BAD-859AD16D4314}" srcOrd="0" destOrd="0" presId="urn:microsoft.com/office/officeart/2018/2/layout/IconCircleList"/>
    <dgm:cxn modelId="{9155E2E6-BAE0-42D2-B0ED-5AE8D6FF967F}" type="presOf" srcId="{E8B23F67-6F3F-4ADF-A169-5744CD4FCDC3}" destId="{ABDE7730-C9F5-4683-9AB2-53E6ADC2A616}" srcOrd="0" destOrd="0" presId="urn:microsoft.com/office/officeart/2018/2/layout/IconCircleList"/>
    <dgm:cxn modelId="{F32A93EB-CA78-4A70-BF57-E7C115067DED}" srcId="{87501F6D-E012-4FAB-92CB-24830A0BB96D}" destId="{E8B23F67-6F3F-4ADF-A169-5744CD4FCDC3}" srcOrd="4" destOrd="0" parTransId="{D0D55948-F764-48B2-A472-8209D3E00AF1}" sibTransId="{63FB2FEC-72D4-41C1-8D35-4ECCC6582367}"/>
    <dgm:cxn modelId="{F87D0FFF-919E-4320-B670-570312587C86}" type="presOf" srcId="{9B10CF84-543D-4B1B-8B06-63BABBA1D892}" destId="{D8226FF7-AFE9-4D75-B8AC-8837A750C4F2}" srcOrd="0" destOrd="0" presId="urn:microsoft.com/office/officeart/2018/2/layout/IconCircleList"/>
    <dgm:cxn modelId="{F32A07C9-29F2-4B64-BD8D-BD755AA79A77}" type="presParOf" srcId="{16A32FF4-E09B-44FD-AD09-A4B9588DCE28}" destId="{6D2EC666-D23B-416F-B5D1-BFCFB676AA98}" srcOrd="0" destOrd="0" presId="urn:microsoft.com/office/officeart/2018/2/layout/IconCircleList"/>
    <dgm:cxn modelId="{10306AFF-AE6E-429D-805B-91C88318C001}" type="presParOf" srcId="{6D2EC666-D23B-416F-B5D1-BFCFB676AA98}" destId="{44BAA80C-8974-4B55-9862-4F0D1198A2FC}" srcOrd="0" destOrd="0" presId="urn:microsoft.com/office/officeart/2018/2/layout/IconCircleList"/>
    <dgm:cxn modelId="{44E50970-BD6F-4E61-8E5E-DC40AFC5B93B}" type="presParOf" srcId="{44BAA80C-8974-4B55-9862-4F0D1198A2FC}" destId="{1DEF89E2-57CE-47E8-B83C-94296C224B33}" srcOrd="0" destOrd="0" presId="urn:microsoft.com/office/officeart/2018/2/layout/IconCircleList"/>
    <dgm:cxn modelId="{377A402E-EB7C-4EC4-9072-5AD075058A7D}" type="presParOf" srcId="{44BAA80C-8974-4B55-9862-4F0D1198A2FC}" destId="{F09A2786-01E7-427B-A590-0D6D6FF6162B}" srcOrd="1" destOrd="0" presId="urn:microsoft.com/office/officeart/2018/2/layout/IconCircleList"/>
    <dgm:cxn modelId="{0091B3A5-C470-49DA-BBCE-44D0D9611C36}" type="presParOf" srcId="{44BAA80C-8974-4B55-9862-4F0D1198A2FC}" destId="{2A649DA2-3951-49BE-AF76-315803C1DABA}" srcOrd="2" destOrd="0" presId="urn:microsoft.com/office/officeart/2018/2/layout/IconCircleList"/>
    <dgm:cxn modelId="{EADAF27B-427C-4168-BD46-32D3D92F964B}" type="presParOf" srcId="{44BAA80C-8974-4B55-9862-4F0D1198A2FC}" destId="{903006E8-CD57-48AA-91FA-02F18AFB8162}" srcOrd="3" destOrd="0" presId="urn:microsoft.com/office/officeart/2018/2/layout/IconCircleList"/>
    <dgm:cxn modelId="{C63FAAC7-200C-46C2-95C2-EDD93E240962}" type="presParOf" srcId="{6D2EC666-D23B-416F-B5D1-BFCFB676AA98}" destId="{238D4BA4-17FE-4705-AE8B-DAE45C6BD121}" srcOrd="1" destOrd="0" presId="urn:microsoft.com/office/officeart/2018/2/layout/IconCircleList"/>
    <dgm:cxn modelId="{D185A908-1ABA-4CE6-847F-06B774AC9040}" type="presParOf" srcId="{6D2EC666-D23B-416F-B5D1-BFCFB676AA98}" destId="{1127C069-3A6A-4B5A-A482-3C49E8AD3FC2}" srcOrd="2" destOrd="0" presId="urn:microsoft.com/office/officeart/2018/2/layout/IconCircleList"/>
    <dgm:cxn modelId="{FF4FFBA7-41A5-4C12-AF1B-AD45ED0DCD25}" type="presParOf" srcId="{1127C069-3A6A-4B5A-A482-3C49E8AD3FC2}" destId="{C9063E85-0655-40CB-9338-3F81F9173FF6}" srcOrd="0" destOrd="0" presId="urn:microsoft.com/office/officeart/2018/2/layout/IconCircleList"/>
    <dgm:cxn modelId="{359DFBB4-632F-4672-B1EB-2417CF774963}" type="presParOf" srcId="{1127C069-3A6A-4B5A-A482-3C49E8AD3FC2}" destId="{403D6C06-66C6-4E6E-BD5F-6FFFCD0CCD3C}" srcOrd="1" destOrd="0" presId="urn:microsoft.com/office/officeart/2018/2/layout/IconCircleList"/>
    <dgm:cxn modelId="{172F88D4-758D-485A-8C8F-6246CD4A54D4}" type="presParOf" srcId="{1127C069-3A6A-4B5A-A482-3C49E8AD3FC2}" destId="{1BC31654-1B03-4D5D-A301-AB64D7777A19}" srcOrd="2" destOrd="0" presId="urn:microsoft.com/office/officeart/2018/2/layout/IconCircleList"/>
    <dgm:cxn modelId="{D6E2E78F-1423-4919-9E8F-4D3436F1B426}" type="presParOf" srcId="{1127C069-3A6A-4B5A-A482-3C49E8AD3FC2}" destId="{70AEAB22-A3FD-48DD-8BAD-859AD16D4314}" srcOrd="3" destOrd="0" presId="urn:microsoft.com/office/officeart/2018/2/layout/IconCircleList"/>
    <dgm:cxn modelId="{9CC02D82-694D-454A-B972-F58EEAF07954}" type="presParOf" srcId="{6D2EC666-D23B-416F-B5D1-BFCFB676AA98}" destId="{D8226FF7-AFE9-4D75-B8AC-8837A750C4F2}" srcOrd="3" destOrd="0" presId="urn:microsoft.com/office/officeart/2018/2/layout/IconCircleList"/>
    <dgm:cxn modelId="{08219566-8C35-41B1-A5C3-3B2047A4C361}" type="presParOf" srcId="{6D2EC666-D23B-416F-B5D1-BFCFB676AA98}" destId="{27D54E73-9904-4CAF-918F-32B3B72F94B7}" srcOrd="4" destOrd="0" presId="urn:microsoft.com/office/officeart/2018/2/layout/IconCircleList"/>
    <dgm:cxn modelId="{5A404D28-73AA-4DCA-8805-F1CA6158E88B}" type="presParOf" srcId="{27D54E73-9904-4CAF-918F-32B3B72F94B7}" destId="{1D18AE5D-DF7F-47BB-8573-9CAA2F7F2306}" srcOrd="0" destOrd="0" presId="urn:microsoft.com/office/officeart/2018/2/layout/IconCircleList"/>
    <dgm:cxn modelId="{7BA985B0-949E-494C-BBB6-27B7DDFC4109}" type="presParOf" srcId="{27D54E73-9904-4CAF-918F-32B3B72F94B7}" destId="{8289588A-1C0F-43B2-83AC-429FF979FA78}" srcOrd="1" destOrd="0" presId="urn:microsoft.com/office/officeart/2018/2/layout/IconCircleList"/>
    <dgm:cxn modelId="{56B8383F-D8C8-4BEB-B131-DE652C8C5647}" type="presParOf" srcId="{27D54E73-9904-4CAF-918F-32B3B72F94B7}" destId="{97DF2B95-1550-474C-8E2C-148A4E52D73F}" srcOrd="2" destOrd="0" presId="urn:microsoft.com/office/officeart/2018/2/layout/IconCircleList"/>
    <dgm:cxn modelId="{00350D24-1905-480E-8200-F7F012C8287F}" type="presParOf" srcId="{27D54E73-9904-4CAF-918F-32B3B72F94B7}" destId="{23A4117A-1F99-4CE9-AEE8-7F7C0EC356E4}" srcOrd="3" destOrd="0" presId="urn:microsoft.com/office/officeart/2018/2/layout/IconCircleList"/>
    <dgm:cxn modelId="{68E84067-FEC8-471A-81C0-9C8FA906C172}" type="presParOf" srcId="{6D2EC666-D23B-416F-B5D1-BFCFB676AA98}" destId="{A0095BDB-5BC2-4E58-9C48-5E4AADAEA413}" srcOrd="5" destOrd="0" presId="urn:microsoft.com/office/officeart/2018/2/layout/IconCircleList"/>
    <dgm:cxn modelId="{26E62B1C-FDC6-44B2-A76A-1A17DC7B60A8}" type="presParOf" srcId="{6D2EC666-D23B-416F-B5D1-BFCFB676AA98}" destId="{8ABDD9DA-69F1-4509-BE04-61E6E9259C28}" srcOrd="6" destOrd="0" presId="urn:microsoft.com/office/officeart/2018/2/layout/IconCircleList"/>
    <dgm:cxn modelId="{40837363-30F1-44D7-B70E-E7E45C1CC559}" type="presParOf" srcId="{8ABDD9DA-69F1-4509-BE04-61E6E9259C28}" destId="{5995B6D7-1103-4C0D-8B0D-D027B99A16FE}" srcOrd="0" destOrd="0" presId="urn:microsoft.com/office/officeart/2018/2/layout/IconCircleList"/>
    <dgm:cxn modelId="{2AA80399-95D9-425A-B037-2964E7FF2457}" type="presParOf" srcId="{8ABDD9DA-69F1-4509-BE04-61E6E9259C28}" destId="{F3D0AA19-F69C-45AF-A181-3C9D3ABA9072}" srcOrd="1" destOrd="0" presId="urn:microsoft.com/office/officeart/2018/2/layout/IconCircleList"/>
    <dgm:cxn modelId="{4BE7DF70-E6A8-45E1-9E2B-77FB57EBA233}" type="presParOf" srcId="{8ABDD9DA-69F1-4509-BE04-61E6E9259C28}" destId="{52E57254-215E-4A40-AD18-11DF92237260}" srcOrd="2" destOrd="0" presId="urn:microsoft.com/office/officeart/2018/2/layout/IconCircleList"/>
    <dgm:cxn modelId="{37BC0063-7A0B-4746-B2A0-263801BA0BC7}" type="presParOf" srcId="{8ABDD9DA-69F1-4509-BE04-61E6E9259C28}" destId="{E3E3919A-D305-4288-9B60-754B0902F49C}" srcOrd="3" destOrd="0" presId="urn:microsoft.com/office/officeart/2018/2/layout/IconCircleList"/>
    <dgm:cxn modelId="{3FB4C482-3D7A-4F30-8B6C-3507963AC12A}" type="presParOf" srcId="{6D2EC666-D23B-416F-B5D1-BFCFB676AA98}" destId="{C2165508-C562-4B7A-BFCA-E0FA0CDBB1BF}" srcOrd="7" destOrd="0" presId="urn:microsoft.com/office/officeart/2018/2/layout/IconCircleList"/>
    <dgm:cxn modelId="{4F82BB40-C4DD-45C4-921C-9658EA7B6669}" type="presParOf" srcId="{6D2EC666-D23B-416F-B5D1-BFCFB676AA98}" destId="{8242E8E9-7D5A-4B39-9C7B-93E1C6359FC2}" srcOrd="8" destOrd="0" presId="urn:microsoft.com/office/officeart/2018/2/layout/IconCircleList"/>
    <dgm:cxn modelId="{74A4060F-DF93-484D-BD29-D5181592AED4}" type="presParOf" srcId="{8242E8E9-7D5A-4B39-9C7B-93E1C6359FC2}" destId="{84F8D0C8-B240-465A-9052-345643B740F5}" srcOrd="0" destOrd="0" presId="urn:microsoft.com/office/officeart/2018/2/layout/IconCircleList"/>
    <dgm:cxn modelId="{E4B3C2DD-B923-4BBC-B1D1-D7BB9C25C412}" type="presParOf" srcId="{8242E8E9-7D5A-4B39-9C7B-93E1C6359FC2}" destId="{21B16F36-C1A9-4B87-B673-3E0CD86E72B3}" srcOrd="1" destOrd="0" presId="urn:microsoft.com/office/officeart/2018/2/layout/IconCircleList"/>
    <dgm:cxn modelId="{01750364-2113-4D2C-BBFD-23361E5ECFA8}" type="presParOf" srcId="{8242E8E9-7D5A-4B39-9C7B-93E1C6359FC2}" destId="{067E0E67-5B48-474F-8379-DF638F17325B}" srcOrd="2" destOrd="0" presId="urn:microsoft.com/office/officeart/2018/2/layout/IconCircleList"/>
    <dgm:cxn modelId="{A692AEC4-3C67-4A8B-B11D-900105FC2EC4}" type="presParOf" srcId="{8242E8E9-7D5A-4B39-9C7B-93E1C6359FC2}" destId="{ABDE7730-C9F5-4683-9AB2-53E6ADC2A616}" srcOrd="3" destOrd="0" presId="urn:microsoft.com/office/officeart/2018/2/layout/IconCircleList"/>
    <dgm:cxn modelId="{B352A1AB-6F14-47A5-831C-86F8873D5DBE}" type="presParOf" srcId="{6D2EC666-D23B-416F-B5D1-BFCFB676AA98}" destId="{DD2F3996-E1A0-4F96-AA5E-FB0A2BFA6B7F}" srcOrd="9" destOrd="0" presId="urn:microsoft.com/office/officeart/2018/2/layout/IconCircleList"/>
    <dgm:cxn modelId="{0F5EB109-7E3C-4944-AF4B-3043A0586020}" type="presParOf" srcId="{6D2EC666-D23B-416F-B5D1-BFCFB676AA98}" destId="{A894ABCD-C365-4CD7-A767-73BF61D1C4C8}" srcOrd="10" destOrd="0" presId="urn:microsoft.com/office/officeart/2018/2/layout/IconCircleList"/>
    <dgm:cxn modelId="{C493A7AB-0A97-4CDB-B72D-7115AC3F18AC}" type="presParOf" srcId="{A894ABCD-C365-4CD7-A767-73BF61D1C4C8}" destId="{9D5A6D84-CDA3-4EDC-94D4-ED64389AEEEC}" srcOrd="0" destOrd="0" presId="urn:microsoft.com/office/officeart/2018/2/layout/IconCircleList"/>
    <dgm:cxn modelId="{AA363739-A3FA-4C23-B6D1-5D1336A1E97B}" type="presParOf" srcId="{A894ABCD-C365-4CD7-A767-73BF61D1C4C8}" destId="{D299C07E-2D1D-4F19-AE6C-CA1D44015A12}" srcOrd="1" destOrd="0" presId="urn:microsoft.com/office/officeart/2018/2/layout/IconCircleList"/>
    <dgm:cxn modelId="{F6C1F1F8-740E-465C-8805-437837AD543D}" type="presParOf" srcId="{A894ABCD-C365-4CD7-A767-73BF61D1C4C8}" destId="{C85A1ADC-62E6-444E-A1B7-C4CB5F1C5065}" srcOrd="2" destOrd="0" presId="urn:microsoft.com/office/officeart/2018/2/layout/IconCircleList"/>
    <dgm:cxn modelId="{3C8CFB78-DD23-44C1-8114-89BF04D5E432}" type="presParOf" srcId="{A894ABCD-C365-4CD7-A767-73BF61D1C4C8}" destId="{C1E37DF7-E302-46AE-AB08-995615C45FBF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79B5EEA-435F-45C3-95BE-62DC58A864E5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EA972FD1-661D-443D-872F-6A75423EBD75}">
      <dgm:prSet custT="1"/>
      <dgm:spPr/>
      <dgm:t>
        <a:bodyPr/>
        <a:lstStyle/>
        <a:p>
          <a:r>
            <a:rPr lang="en-US" sz="1800" b="1"/>
            <a:t>13 in-person support group meetings</a:t>
          </a:r>
          <a:endParaRPr lang="en-US" sz="1800"/>
        </a:p>
      </dgm:t>
    </dgm:pt>
    <dgm:pt modelId="{73732DB0-1334-402C-880F-BF0EBFB73BE1}" type="parTrans" cxnId="{13F3603C-99DF-4E82-B411-2E74325C9778}">
      <dgm:prSet/>
      <dgm:spPr/>
      <dgm:t>
        <a:bodyPr/>
        <a:lstStyle/>
        <a:p>
          <a:endParaRPr lang="en-US"/>
        </a:p>
      </dgm:t>
    </dgm:pt>
    <dgm:pt modelId="{C3E2232C-8BDA-44F0-A0B4-1A487C18817E}" type="sibTrans" cxnId="{13F3603C-99DF-4E82-B411-2E74325C9778}">
      <dgm:prSet/>
      <dgm:spPr/>
      <dgm:t>
        <a:bodyPr/>
        <a:lstStyle/>
        <a:p>
          <a:endParaRPr lang="en-US"/>
        </a:p>
      </dgm:t>
    </dgm:pt>
    <dgm:pt modelId="{F6C5B7C4-01D3-4B52-A39F-FB6D0671BBFA}">
      <dgm:prSet custT="1"/>
      <dgm:spPr/>
      <dgm:t>
        <a:bodyPr/>
        <a:lstStyle/>
        <a:p>
          <a:r>
            <a:rPr lang="en-US" sz="1800"/>
            <a:t>The Mayor of Nashville </a:t>
          </a:r>
          <a:r>
            <a:rPr lang="en-US" sz="1800" b="1"/>
            <a:t>declared May Myositis Awareness Month </a:t>
          </a:r>
          <a:endParaRPr lang="en-US" sz="1800"/>
        </a:p>
      </dgm:t>
    </dgm:pt>
    <dgm:pt modelId="{7D72DE1B-EEF3-4337-8F24-F525B063E60A}" type="parTrans" cxnId="{2BBB33C4-9C58-4DC5-B308-1DBF7C47AF1E}">
      <dgm:prSet/>
      <dgm:spPr/>
      <dgm:t>
        <a:bodyPr/>
        <a:lstStyle/>
        <a:p>
          <a:endParaRPr lang="en-US"/>
        </a:p>
      </dgm:t>
    </dgm:pt>
    <dgm:pt modelId="{4AC3B0DE-D057-4A95-9D0D-3C72FD2800B5}" type="sibTrans" cxnId="{2BBB33C4-9C58-4DC5-B308-1DBF7C47AF1E}">
      <dgm:prSet/>
      <dgm:spPr/>
      <dgm:t>
        <a:bodyPr/>
        <a:lstStyle/>
        <a:p>
          <a:endParaRPr lang="en-US"/>
        </a:p>
      </dgm:t>
    </dgm:pt>
    <dgm:pt modelId="{740C5D46-AADC-4DDE-ABAE-B929DEC12B7B}">
      <dgm:prSet custT="1"/>
      <dgm:spPr/>
      <dgm:t>
        <a:bodyPr/>
        <a:lstStyle/>
        <a:p>
          <a:r>
            <a:rPr lang="en-US" sz="1800" b="1"/>
            <a:t>CEU accredited educational forum for 60 </a:t>
          </a:r>
          <a:r>
            <a:rPr lang="en-US" sz="1800"/>
            <a:t>Physical and Occupational Therapists hosted by SW Florida Support Group</a:t>
          </a:r>
        </a:p>
      </dgm:t>
    </dgm:pt>
    <dgm:pt modelId="{BA2D8ED7-00CE-4150-B720-473997DB67A2}" type="parTrans" cxnId="{72B0DE86-D57A-43BC-BD0E-8CFFD424E6C7}">
      <dgm:prSet/>
      <dgm:spPr/>
      <dgm:t>
        <a:bodyPr/>
        <a:lstStyle/>
        <a:p>
          <a:endParaRPr lang="en-US"/>
        </a:p>
      </dgm:t>
    </dgm:pt>
    <dgm:pt modelId="{DDE92EB4-6B2E-4E17-AA64-1B8A420BF4ED}" type="sibTrans" cxnId="{72B0DE86-D57A-43BC-BD0E-8CFFD424E6C7}">
      <dgm:prSet/>
      <dgm:spPr/>
      <dgm:t>
        <a:bodyPr/>
        <a:lstStyle/>
        <a:p>
          <a:endParaRPr lang="en-US"/>
        </a:p>
      </dgm:t>
    </dgm:pt>
    <dgm:pt modelId="{ED1F92C7-35A7-47F1-A218-57E66D6FFAB7}">
      <dgm:prSet custT="1"/>
      <dgm:spPr/>
      <dgm:t>
        <a:bodyPr/>
        <a:lstStyle/>
        <a:p>
          <a:r>
            <a:rPr lang="en-US" sz="1800" b="1"/>
            <a:t>TMA Website visited increased by 23.4%</a:t>
          </a:r>
          <a:r>
            <a:rPr lang="en-US" sz="1800"/>
            <a:t> from the previous month</a:t>
          </a:r>
        </a:p>
      </dgm:t>
    </dgm:pt>
    <dgm:pt modelId="{42E6E097-1390-48CC-9734-89E0B54BCD18}" type="parTrans" cxnId="{B89CE8D2-CA2E-48E0-8E62-18A0C44D20AF}">
      <dgm:prSet/>
      <dgm:spPr/>
      <dgm:t>
        <a:bodyPr/>
        <a:lstStyle/>
        <a:p>
          <a:endParaRPr lang="en-US"/>
        </a:p>
      </dgm:t>
    </dgm:pt>
    <dgm:pt modelId="{D7F5BE76-BCEA-4804-99EE-45BB8D9C4602}" type="sibTrans" cxnId="{B89CE8D2-CA2E-48E0-8E62-18A0C44D20AF}">
      <dgm:prSet/>
      <dgm:spPr/>
      <dgm:t>
        <a:bodyPr/>
        <a:lstStyle/>
        <a:p>
          <a:endParaRPr lang="en-US"/>
        </a:p>
      </dgm:t>
    </dgm:pt>
    <dgm:pt modelId="{46F30560-6862-4E10-8851-179007644DD3}">
      <dgm:prSet custT="1"/>
      <dgm:spPr/>
      <dgm:t>
        <a:bodyPr/>
        <a:lstStyle/>
        <a:p>
          <a:r>
            <a:rPr lang="en-US" sz="1800"/>
            <a:t>TMA’s Myositis Awareness Month Guide </a:t>
          </a:r>
          <a:r>
            <a:rPr lang="en-US" sz="1800" b="1"/>
            <a:t>downloaded 267 times </a:t>
          </a:r>
          <a:endParaRPr lang="en-US" sz="1800"/>
        </a:p>
      </dgm:t>
    </dgm:pt>
    <dgm:pt modelId="{DB5C7379-2F9A-4BD3-B302-38BC5B34CF1C}" type="parTrans" cxnId="{4A6F26E5-2642-417D-9F06-4F7BC352528E}">
      <dgm:prSet/>
      <dgm:spPr/>
      <dgm:t>
        <a:bodyPr/>
        <a:lstStyle/>
        <a:p>
          <a:endParaRPr lang="en-US"/>
        </a:p>
      </dgm:t>
    </dgm:pt>
    <dgm:pt modelId="{62323E6B-C792-44A3-9018-7158A821B3BF}" type="sibTrans" cxnId="{4A6F26E5-2642-417D-9F06-4F7BC352528E}">
      <dgm:prSet/>
      <dgm:spPr/>
      <dgm:t>
        <a:bodyPr/>
        <a:lstStyle/>
        <a:p>
          <a:endParaRPr lang="en-US"/>
        </a:p>
      </dgm:t>
    </dgm:pt>
    <dgm:pt modelId="{3A8C4A72-8A31-44B8-90F1-2D33E97B2D67}" type="pres">
      <dgm:prSet presAssocID="{779B5EEA-435F-45C3-95BE-62DC58A864E5}" presName="root" presStyleCnt="0">
        <dgm:presLayoutVars>
          <dgm:dir/>
          <dgm:resizeHandles val="exact"/>
        </dgm:presLayoutVars>
      </dgm:prSet>
      <dgm:spPr/>
    </dgm:pt>
    <dgm:pt modelId="{568A7DE2-7939-4751-BBBB-BD72DC15C231}" type="pres">
      <dgm:prSet presAssocID="{779B5EEA-435F-45C3-95BE-62DC58A864E5}" presName="container" presStyleCnt="0">
        <dgm:presLayoutVars>
          <dgm:dir/>
          <dgm:resizeHandles val="exact"/>
        </dgm:presLayoutVars>
      </dgm:prSet>
      <dgm:spPr/>
    </dgm:pt>
    <dgm:pt modelId="{03447A07-70B8-4193-AA2A-0237CCA3CD06}" type="pres">
      <dgm:prSet presAssocID="{EA972FD1-661D-443D-872F-6A75423EBD75}" presName="compNode" presStyleCnt="0"/>
      <dgm:spPr/>
    </dgm:pt>
    <dgm:pt modelId="{BE9ECAA4-235C-4F7A-9709-103D323DB864}" type="pres">
      <dgm:prSet presAssocID="{EA972FD1-661D-443D-872F-6A75423EBD75}" presName="iconBgRect" presStyleLbl="bgShp" presStyleIdx="0" presStyleCnt="5"/>
      <dgm:spPr/>
    </dgm:pt>
    <dgm:pt modelId="{6E7CC411-6AFD-4FF1-B825-75BBB6E14E96}" type="pres">
      <dgm:prSet presAssocID="{EA972FD1-661D-443D-872F-6A75423EBD75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eting"/>
        </a:ext>
      </dgm:extLst>
    </dgm:pt>
    <dgm:pt modelId="{4C522407-35D9-411E-9BBC-A8E00EF4B59C}" type="pres">
      <dgm:prSet presAssocID="{EA972FD1-661D-443D-872F-6A75423EBD75}" presName="spaceRect" presStyleCnt="0"/>
      <dgm:spPr/>
    </dgm:pt>
    <dgm:pt modelId="{7D0CE3CF-E5EC-4891-8896-7D01921DD394}" type="pres">
      <dgm:prSet presAssocID="{EA972FD1-661D-443D-872F-6A75423EBD75}" presName="textRect" presStyleLbl="revTx" presStyleIdx="0" presStyleCnt="5">
        <dgm:presLayoutVars>
          <dgm:chMax val="1"/>
          <dgm:chPref val="1"/>
        </dgm:presLayoutVars>
      </dgm:prSet>
      <dgm:spPr/>
    </dgm:pt>
    <dgm:pt modelId="{549FE8CD-28F5-4B5E-AE61-5CC5256DF129}" type="pres">
      <dgm:prSet presAssocID="{C3E2232C-8BDA-44F0-A0B4-1A487C18817E}" presName="sibTrans" presStyleLbl="sibTrans2D1" presStyleIdx="0" presStyleCnt="0"/>
      <dgm:spPr/>
    </dgm:pt>
    <dgm:pt modelId="{9EEBE1EE-8B91-4807-BFDF-D2846C885E22}" type="pres">
      <dgm:prSet presAssocID="{F6C5B7C4-01D3-4B52-A39F-FB6D0671BBFA}" presName="compNode" presStyleCnt="0"/>
      <dgm:spPr/>
    </dgm:pt>
    <dgm:pt modelId="{CD5AF91F-89B8-4BF0-86F3-3DE492F56DC2}" type="pres">
      <dgm:prSet presAssocID="{F6C5B7C4-01D3-4B52-A39F-FB6D0671BBFA}" presName="iconBgRect" presStyleLbl="bgShp" presStyleIdx="1" presStyleCnt="5"/>
      <dgm:spPr/>
    </dgm:pt>
    <dgm:pt modelId="{46C218FB-6D8C-4BB0-B5CD-E777119C9080}" type="pres">
      <dgm:prSet presAssocID="{F6C5B7C4-01D3-4B52-A39F-FB6D0671BBFA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gaphone"/>
        </a:ext>
      </dgm:extLst>
    </dgm:pt>
    <dgm:pt modelId="{75C14E0D-8FD1-4148-92E1-328840741C94}" type="pres">
      <dgm:prSet presAssocID="{F6C5B7C4-01D3-4B52-A39F-FB6D0671BBFA}" presName="spaceRect" presStyleCnt="0"/>
      <dgm:spPr/>
    </dgm:pt>
    <dgm:pt modelId="{1B322F09-C7E4-44A3-A7FD-F30AF8CF960E}" type="pres">
      <dgm:prSet presAssocID="{F6C5B7C4-01D3-4B52-A39F-FB6D0671BBFA}" presName="textRect" presStyleLbl="revTx" presStyleIdx="1" presStyleCnt="5">
        <dgm:presLayoutVars>
          <dgm:chMax val="1"/>
          <dgm:chPref val="1"/>
        </dgm:presLayoutVars>
      </dgm:prSet>
      <dgm:spPr/>
    </dgm:pt>
    <dgm:pt modelId="{FE94D00B-673D-494C-863D-95057BF21DA6}" type="pres">
      <dgm:prSet presAssocID="{4AC3B0DE-D057-4A95-9D0D-3C72FD2800B5}" presName="sibTrans" presStyleLbl="sibTrans2D1" presStyleIdx="0" presStyleCnt="0"/>
      <dgm:spPr/>
    </dgm:pt>
    <dgm:pt modelId="{951A8E5E-E0C1-4219-A925-03E70A39F4BF}" type="pres">
      <dgm:prSet presAssocID="{740C5D46-AADC-4DDE-ABAE-B929DEC12B7B}" presName="compNode" presStyleCnt="0"/>
      <dgm:spPr/>
    </dgm:pt>
    <dgm:pt modelId="{807A1B04-9C2F-463B-965C-2EBA103A341C}" type="pres">
      <dgm:prSet presAssocID="{740C5D46-AADC-4DDE-ABAE-B929DEC12B7B}" presName="iconBgRect" presStyleLbl="bgShp" presStyleIdx="2" presStyleCnt="5"/>
      <dgm:spPr/>
    </dgm:pt>
    <dgm:pt modelId="{A13D9DC8-DF7D-446B-B4C9-90208639389D}" type="pres">
      <dgm:prSet presAssocID="{740C5D46-AADC-4DDE-ABAE-B929DEC12B7B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680BA24A-F940-412F-9198-C0130F18C0F2}" type="pres">
      <dgm:prSet presAssocID="{740C5D46-AADC-4DDE-ABAE-B929DEC12B7B}" presName="spaceRect" presStyleCnt="0"/>
      <dgm:spPr/>
    </dgm:pt>
    <dgm:pt modelId="{4755BB1F-E986-4356-BAA6-6985E8A8263B}" type="pres">
      <dgm:prSet presAssocID="{740C5D46-AADC-4DDE-ABAE-B929DEC12B7B}" presName="textRect" presStyleLbl="revTx" presStyleIdx="2" presStyleCnt="5">
        <dgm:presLayoutVars>
          <dgm:chMax val="1"/>
          <dgm:chPref val="1"/>
        </dgm:presLayoutVars>
      </dgm:prSet>
      <dgm:spPr/>
    </dgm:pt>
    <dgm:pt modelId="{BF60E2D4-1E03-4428-8FFB-5232D8BF5481}" type="pres">
      <dgm:prSet presAssocID="{DDE92EB4-6B2E-4E17-AA64-1B8A420BF4ED}" presName="sibTrans" presStyleLbl="sibTrans2D1" presStyleIdx="0" presStyleCnt="0"/>
      <dgm:spPr/>
    </dgm:pt>
    <dgm:pt modelId="{0F8BF1FA-C58A-4878-B9CF-EDABAD5368B5}" type="pres">
      <dgm:prSet presAssocID="{ED1F92C7-35A7-47F1-A218-57E66D6FFAB7}" presName="compNode" presStyleCnt="0"/>
      <dgm:spPr/>
    </dgm:pt>
    <dgm:pt modelId="{354371D2-854E-4C26-91B3-C47C4F793A6A}" type="pres">
      <dgm:prSet presAssocID="{ED1F92C7-35A7-47F1-A218-57E66D6FFAB7}" presName="iconBgRect" presStyleLbl="bgShp" presStyleIdx="3" presStyleCnt="5"/>
      <dgm:spPr/>
    </dgm:pt>
    <dgm:pt modelId="{41E89074-E85F-44CA-8E85-404799823011}" type="pres">
      <dgm:prSet presAssocID="{ED1F92C7-35A7-47F1-A218-57E66D6FFAB7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siness Growth"/>
        </a:ext>
      </dgm:extLst>
    </dgm:pt>
    <dgm:pt modelId="{F65C74F0-0CDB-4553-A0F2-BCEFC9E47141}" type="pres">
      <dgm:prSet presAssocID="{ED1F92C7-35A7-47F1-A218-57E66D6FFAB7}" presName="spaceRect" presStyleCnt="0"/>
      <dgm:spPr/>
    </dgm:pt>
    <dgm:pt modelId="{18D976F0-D04B-4370-B645-7EC317D95F8F}" type="pres">
      <dgm:prSet presAssocID="{ED1F92C7-35A7-47F1-A218-57E66D6FFAB7}" presName="textRect" presStyleLbl="revTx" presStyleIdx="3" presStyleCnt="5">
        <dgm:presLayoutVars>
          <dgm:chMax val="1"/>
          <dgm:chPref val="1"/>
        </dgm:presLayoutVars>
      </dgm:prSet>
      <dgm:spPr/>
    </dgm:pt>
    <dgm:pt modelId="{42A420D2-E6FA-43FD-B84F-5A63868AA11B}" type="pres">
      <dgm:prSet presAssocID="{D7F5BE76-BCEA-4804-99EE-45BB8D9C4602}" presName="sibTrans" presStyleLbl="sibTrans2D1" presStyleIdx="0" presStyleCnt="0"/>
      <dgm:spPr/>
    </dgm:pt>
    <dgm:pt modelId="{142232C6-8864-44EC-AB30-09BE64AD8DC7}" type="pres">
      <dgm:prSet presAssocID="{46F30560-6862-4E10-8851-179007644DD3}" presName="compNode" presStyleCnt="0"/>
      <dgm:spPr/>
    </dgm:pt>
    <dgm:pt modelId="{7CD22E22-B22A-4F16-B866-8D6E8544182F}" type="pres">
      <dgm:prSet presAssocID="{46F30560-6862-4E10-8851-179007644DD3}" presName="iconBgRect" presStyleLbl="bgShp" presStyleIdx="4" presStyleCnt="5"/>
      <dgm:spPr/>
    </dgm:pt>
    <dgm:pt modelId="{9DC80E4E-6BD5-4E7A-9A08-DEA947D74EDE}" type="pres">
      <dgm:prSet presAssocID="{46F30560-6862-4E10-8851-179007644DD3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F2F83B23-281D-402F-AA26-4DCDC5D1B63E}" type="pres">
      <dgm:prSet presAssocID="{46F30560-6862-4E10-8851-179007644DD3}" presName="spaceRect" presStyleCnt="0"/>
      <dgm:spPr/>
    </dgm:pt>
    <dgm:pt modelId="{BF627AF7-B8A2-4610-8D64-D42D6CCE428A}" type="pres">
      <dgm:prSet presAssocID="{46F30560-6862-4E10-8851-179007644DD3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11F7EA1B-3A69-4438-B229-402976B22936}" type="presOf" srcId="{ED1F92C7-35A7-47F1-A218-57E66D6FFAB7}" destId="{18D976F0-D04B-4370-B645-7EC317D95F8F}" srcOrd="0" destOrd="0" presId="urn:microsoft.com/office/officeart/2018/2/layout/IconCircleList"/>
    <dgm:cxn modelId="{13F3603C-99DF-4E82-B411-2E74325C9778}" srcId="{779B5EEA-435F-45C3-95BE-62DC58A864E5}" destId="{EA972FD1-661D-443D-872F-6A75423EBD75}" srcOrd="0" destOrd="0" parTransId="{73732DB0-1334-402C-880F-BF0EBFB73BE1}" sibTransId="{C3E2232C-8BDA-44F0-A0B4-1A487C18817E}"/>
    <dgm:cxn modelId="{FB8C983C-56AB-4966-8BF7-7BCBFD36896D}" type="presOf" srcId="{DDE92EB4-6B2E-4E17-AA64-1B8A420BF4ED}" destId="{BF60E2D4-1E03-4428-8FFB-5232D8BF5481}" srcOrd="0" destOrd="0" presId="urn:microsoft.com/office/officeart/2018/2/layout/IconCircleList"/>
    <dgm:cxn modelId="{8F4EB449-0963-4554-8953-54E725792119}" type="presOf" srcId="{4AC3B0DE-D057-4A95-9D0D-3C72FD2800B5}" destId="{FE94D00B-673D-494C-863D-95057BF21DA6}" srcOrd="0" destOrd="0" presId="urn:microsoft.com/office/officeart/2018/2/layout/IconCircleList"/>
    <dgm:cxn modelId="{18C5ED4D-F30D-4CBE-8897-1FBCE4E1722B}" type="presOf" srcId="{D7F5BE76-BCEA-4804-99EE-45BB8D9C4602}" destId="{42A420D2-E6FA-43FD-B84F-5A63868AA11B}" srcOrd="0" destOrd="0" presId="urn:microsoft.com/office/officeart/2018/2/layout/IconCircleList"/>
    <dgm:cxn modelId="{061E336E-C24F-415B-A15D-5FA6059AC956}" type="presOf" srcId="{779B5EEA-435F-45C3-95BE-62DC58A864E5}" destId="{3A8C4A72-8A31-44B8-90F1-2D33E97B2D67}" srcOrd="0" destOrd="0" presId="urn:microsoft.com/office/officeart/2018/2/layout/IconCircleList"/>
    <dgm:cxn modelId="{4E0A7175-01A6-44B7-97EB-D85EF26DDB4D}" type="presOf" srcId="{F6C5B7C4-01D3-4B52-A39F-FB6D0671BBFA}" destId="{1B322F09-C7E4-44A3-A7FD-F30AF8CF960E}" srcOrd="0" destOrd="0" presId="urn:microsoft.com/office/officeart/2018/2/layout/IconCircleList"/>
    <dgm:cxn modelId="{72B0DE86-D57A-43BC-BD0E-8CFFD424E6C7}" srcId="{779B5EEA-435F-45C3-95BE-62DC58A864E5}" destId="{740C5D46-AADC-4DDE-ABAE-B929DEC12B7B}" srcOrd="2" destOrd="0" parTransId="{BA2D8ED7-00CE-4150-B720-473997DB67A2}" sibTransId="{DDE92EB4-6B2E-4E17-AA64-1B8A420BF4ED}"/>
    <dgm:cxn modelId="{64DDDA8B-F04F-4CA2-A2C7-AD3A708B552B}" type="presOf" srcId="{740C5D46-AADC-4DDE-ABAE-B929DEC12B7B}" destId="{4755BB1F-E986-4356-BAA6-6985E8A8263B}" srcOrd="0" destOrd="0" presId="urn:microsoft.com/office/officeart/2018/2/layout/IconCircleList"/>
    <dgm:cxn modelId="{9DBFB1C0-1147-434B-81B7-0B82F67B356B}" type="presOf" srcId="{C3E2232C-8BDA-44F0-A0B4-1A487C18817E}" destId="{549FE8CD-28F5-4B5E-AE61-5CC5256DF129}" srcOrd="0" destOrd="0" presId="urn:microsoft.com/office/officeart/2018/2/layout/IconCircleList"/>
    <dgm:cxn modelId="{2BBB33C4-9C58-4DC5-B308-1DBF7C47AF1E}" srcId="{779B5EEA-435F-45C3-95BE-62DC58A864E5}" destId="{F6C5B7C4-01D3-4B52-A39F-FB6D0671BBFA}" srcOrd="1" destOrd="0" parTransId="{7D72DE1B-EEF3-4337-8F24-F525B063E60A}" sibTransId="{4AC3B0DE-D057-4A95-9D0D-3C72FD2800B5}"/>
    <dgm:cxn modelId="{558407C6-C59A-4F78-8287-352397E87872}" type="presOf" srcId="{EA972FD1-661D-443D-872F-6A75423EBD75}" destId="{7D0CE3CF-E5EC-4891-8896-7D01921DD394}" srcOrd="0" destOrd="0" presId="urn:microsoft.com/office/officeart/2018/2/layout/IconCircleList"/>
    <dgm:cxn modelId="{B89CE8D2-CA2E-48E0-8E62-18A0C44D20AF}" srcId="{779B5EEA-435F-45C3-95BE-62DC58A864E5}" destId="{ED1F92C7-35A7-47F1-A218-57E66D6FFAB7}" srcOrd="3" destOrd="0" parTransId="{42E6E097-1390-48CC-9734-89E0B54BCD18}" sibTransId="{D7F5BE76-BCEA-4804-99EE-45BB8D9C4602}"/>
    <dgm:cxn modelId="{4A6F26E5-2642-417D-9F06-4F7BC352528E}" srcId="{779B5EEA-435F-45C3-95BE-62DC58A864E5}" destId="{46F30560-6862-4E10-8851-179007644DD3}" srcOrd="4" destOrd="0" parTransId="{DB5C7379-2F9A-4BD3-B302-38BC5B34CF1C}" sibTransId="{62323E6B-C792-44A3-9018-7158A821B3BF}"/>
    <dgm:cxn modelId="{55E999FE-8E7A-40FE-A8C4-DEDC1D7FAB50}" type="presOf" srcId="{46F30560-6862-4E10-8851-179007644DD3}" destId="{BF627AF7-B8A2-4610-8D64-D42D6CCE428A}" srcOrd="0" destOrd="0" presId="urn:microsoft.com/office/officeart/2018/2/layout/IconCircleList"/>
    <dgm:cxn modelId="{0D515D0F-32C9-4910-897B-0DBE0E1A2271}" type="presParOf" srcId="{3A8C4A72-8A31-44B8-90F1-2D33E97B2D67}" destId="{568A7DE2-7939-4751-BBBB-BD72DC15C231}" srcOrd="0" destOrd="0" presId="urn:microsoft.com/office/officeart/2018/2/layout/IconCircleList"/>
    <dgm:cxn modelId="{7B905777-479B-4A37-BC2F-6071FAD4895C}" type="presParOf" srcId="{568A7DE2-7939-4751-BBBB-BD72DC15C231}" destId="{03447A07-70B8-4193-AA2A-0237CCA3CD06}" srcOrd="0" destOrd="0" presId="urn:microsoft.com/office/officeart/2018/2/layout/IconCircleList"/>
    <dgm:cxn modelId="{B5DC9136-ACF4-42FE-8FCB-376D29137857}" type="presParOf" srcId="{03447A07-70B8-4193-AA2A-0237CCA3CD06}" destId="{BE9ECAA4-235C-4F7A-9709-103D323DB864}" srcOrd="0" destOrd="0" presId="urn:microsoft.com/office/officeart/2018/2/layout/IconCircleList"/>
    <dgm:cxn modelId="{E8815A5E-DECD-4E85-803B-9B83B767FE0B}" type="presParOf" srcId="{03447A07-70B8-4193-AA2A-0237CCA3CD06}" destId="{6E7CC411-6AFD-4FF1-B825-75BBB6E14E96}" srcOrd="1" destOrd="0" presId="urn:microsoft.com/office/officeart/2018/2/layout/IconCircleList"/>
    <dgm:cxn modelId="{970630EC-0668-4E19-9370-A83B22FB246D}" type="presParOf" srcId="{03447A07-70B8-4193-AA2A-0237CCA3CD06}" destId="{4C522407-35D9-411E-9BBC-A8E00EF4B59C}" srcOrd="2" destOrd="0" presId="urn:microsoft.com/office/officeart/2018/2/layout/IconCircleList"/>
    <dgm:cxn modelId="{7868FD1D-2CF8-4AD3-BE25-CE89942EC124}" type="presParOf" srcId="{03447A07-70B8-4193-AA2A-0237CCA3CD06}" destId="{7D0CE3CF-E5EC-4891-8896-7D01921DD394}" srcOrd="3" destOrd="0" presId="urn:microsoft.com/office/officeart/2018/2/layout/IconCircleList"/>
    <dgm:cxn modelId="{AAC80C22-FEE6-4737-9AB9-CC45FD23F1E4}" type="presParOf" srcId="{568A7DE2-7939-4751-BBBB-BD72DC15C231}" destId="{549FE8CD-28F5-4B5E-AE61-5CC5256DF129}" srcOrd="1" destOrd="0" presId="urn:microsoft.com/office/officeart/2018/2/layout/IconCircleList"/>
    <dgm:cxn modelId="{1A461CB7-18AF-41EC-9B67-29B205AD68D5}" type="presParOf" srcId="{568A7DE2-7939-4751-BBBB-BD72DC15C231}" destId="{9EEBE1EE-8B91-4807-BFDF-D2846C885E22}" srcOrd="2" destOrd="0" presId="urn:microsoft.com/office/officeart/2018/2/layout/IconCircleList"/>
    <dgm:cxn modelId="{C5A26C11-EEC9-42E8-BFEC-600106B6C38C}" type="presParOf" srcId="{9EEBE1EE-8B91-4807-BFDF-D2846C885E22}" destId="{CD5AF91F-89B8-4BF0-86F3-3DE492F56DC2}" srcOrd="0" destOrd="0" presId="urn:microsoft.com/office/officeart/2018/2/layout/IconCircleList"/>
    <dgm:cxn modelId="{A21399DD-D017-46DF-BC7A-EEB7A453C642}" type="presParOf" srcId="{9EEBE1EE-8B91-4807-BFDF-D2846C885E22}" destId="{46C218FB-6D8C-4BB0-B5CD-E777119C9080}" srcOrd="1" destOrd="0" presId="urn:microsoft.com/office/officeart/2018/2/layout/IconCircleList"/>
    <dgm:cxn modelId="{6C68E954-89DF-4923-A43F-F16E2D0A0FA2}" type="presParOf" srcId="{9EEBE1EE-8B91-4807-BFDF-D2846C885E22}" destId="{75C14E0D-8FD1-4148-92E1-328840741C94}" srcOrd="2" destOrd="0" presId="urn:microsoft.com/office/officeart/2018/2/layout/IconCircleList"/>
    <dgm:cxn modelId="{52096652-A03E-4DD7-BE72-875A95B46D3B}" type="presParOf" srcId="{9EEBE1EE-8B91-4807-BFDF-D2846C885E22}" destId="{1B322F09-C7E4-44A3-A7FD-F30AF8CF960E}" srcOrd="3" destOrd="0" presId="urn:microsoft.com/office/officeart/2018/2/layout/IconCircleList"/>
    <dgm:cxn modelId="{A6F4757D-2C1B-42C6-B4BB-8E2781B4F424}" type="presParOf" srcId="{568A7DE2-7939-4751-BBBB-BD72DC15C231}" destId="{FE94D00B-673D-494C-863D-95057BF21DA6}" srcOrd="3" destOrd="0" presId="urn:microsoft.com/office/officeart/2018/2/layout/IconCircleList"/>
    <dgm:cxn modelId="{B3B1D147-8137-4D1B-8C67-27ECFDA02D7E}" type="presParOf" srcId="{568A7DE2-7939-4751-BBBB-BD72DC15C231}" destId="{951A8E5E-E0C1-4219-A925-03E70A39F4BF}" srcOrd="4" destOrd="0" presId="urn:microsoft.com/office/officeart/2018/2/layout/IconCircleList"/>
    <dgm:cxn modelId="{959D1C58-C8E2-46A1-B269-68E69314C3D2}" type="presParOf" srcId="{951A8E5E-E0C1-4219-A925-03E70A39F4BF}" destId="{807A1B04-9C2F-463B-965C-2EBA103A341C}" srcOrd="0" destOrd="0" presId="urn:microsoft.com/office/officeart/2018/2/layout/IconCircleList"/>
    <dgm:cxn modelId="{DC6C2BD8-D3ED-48EF-BF50-EA85B7B4CB7F}" type="presParOf" srcId="{951A8E5E-E0C1-4219-A925-03E70A39F4BF}" destId="{A13D9DC8-DF7D-446B-B4C9-90208639389D}" srcOrd="1" destOrd="0" presId="urn:microsoft.com/office/officeart/2018/2/layout/IconCircleList"/>
    <dgm:cxn modelId="{AA5B0E95-CEDC-4B71-9EF5-E98910CE4CFC}" type="presParOf" srcId="{951A8E5E-E0C1-4219-A925-03E70A39F4BF}" destId="{680BA24A-F940-412F-9198-C0130F18C0F2}" srcOrd="2" destOrd="0" presId="urn:microsoft.com/office/officeart/2018/2/layout/IconCircleList"/>
    <dgm:cxn modelId="{B7F70703-B0CB-4DBA-8D1B-B26A5258FAA6}" type="presParOf" srcId="{951A8E5E-E0C1-4219-A925-03E70A39F4BF}" destId="{4755BB1F-E986-4356-BAA6-6985E8A8263B}" srcOrd="3" destOrd="0" presId="urn:microsoft.com/office/officeart/2018/2/layout/IconCircleList"/>
    <dgm:cxn modelId="{6BC370D2-FCED-46EA-8CAF-C6A86774D676}" type="presParOf" srcId="{568A7DE2-7939-4751-BBBB-BD72DC15C231}" destId="{BF60E2D4-1E03-4428-8FFB-5232D8BF5481}" srcOrd="5" destOrd="0" presId="urn:microsoft.com/office/officeart/2018/2/layout/IconCircleList"/>
    <dgm:cxn modelId="{88878C7F-8616-4352-B0FE-21A6F115D64A}" type="presParOf" srcId="{568A7DE2-7939-4751-BBBB-BD72DC15C231}" destId="{0F8BF1FA-C58A-4878-B9CF-EDABAD5368B5}" srcOrd="6" destOrd="0" presId="urn:microsoft.com/office/officeart/2018/2/layout/IconCircleList"/>
    <dgm:cxn modelId="{828759ED-3900-4A20-A067-2EF9097C02EA}" type="presParOf" srcId="{0F8BF1FA-C58A-4878-B9CF-EDABAD5368B5}" destId="{354371D2-854E-4C26-91B3-C47C4F793A6A}" srcOrd="0" destOrd="0" presId="urn:microsoft.com/office/officeart/2018/2/layout/IconCircleList"/>
    <dgm:cxn modelId="{AF20C61C-E9D1-4FD3-9131-A9F1F773F38D}" type="presParOf" srcId="{0F8BF1FA-C58A-4878-B9CF-EDABAD5368B5}" destId="{41E89074-E85F-44CA-8E85-404799823011}" srcOrd="1" destOrd="0" presId="urn:microsoft.com/office/officeart/2018/2/layout/IconCircleList"/>
    <dgm:cxn modelId="{F4ED00FC-7F99-4CD7-AEFA-1F6538575780}" type="presParOf" srcId="{0F8BF1FA-C58A-4878-B9CF-EDABAD5368B5}" destId="{F65C74F0-0CDB-4553-A0F2-BCEFC9E47141}" srcOrd="2" destOrd="0" presId="urn:microsoft.com/office/officeart/2018/2/layout/IconCircleList"/>
    <dgm:cxn modelId="{D6534F41-39AD-4C8C-846D-D4FCCD8CE28C}" type="presParOf" srcId="{0F8BF1FA-C58A-4878-B9CF-EDABAD5368B5}" destId="{18D976F0-D04B-4370-B645-7EC317D95F8F}" srcOrd="3" destOrd="0" presId="urn:microsoft.com/office/officeart/2018/2/layout/IconCircleList"/>
    <dgm:cxn modelId="{083E4661-3441-4E58-ABBB-8E0FA82D280D}" type="presParOf" srcId="{568A7DE2-7939-4751-BBBB-BD72DC15C231}" destId="{42A420D2-E6FA-43FD-B84F-5A63868AA11B}" srcOrd="7" destOrd="0" presId="urn:microsoft.com/office/officeart/2018/2/layout/IconCircleList"/>
    <dgm:cxn modelId="{9AA9936F-F53C-4221-BC7F-C2929B9B2A89}" type="presParOf" srcId="{568A7DE2-7939-4751-BBBB-BD72DC15C231}" destId="{142232C6-8864-44EC-AB30-09BE64AD8DC7}" srcOrd="8" destOrd="0" presId="urn:microsoft.com/office/officeart/2018/2/layout/IconCircleList"/>
    <dgm:cxn modelId="{671E19F0-1EE9-4B1F-A49B-AFEB4AFB3842}" type="presParOf" srcId="{142232C6-8864-44EC-AB30-09BE64AD8DC7}" destId="{7CD22E22-B22A-4F16-B866-8D6E8544182F}" srcOrd="0" destOrd="0" presId="urn:microsoft.com/office/officeart/2018/2/layout/IconCircleList"/>
    <dgm:cxn modelId="{F729B27A-8278-4941-87ED-267E73A2909B}" type="presParOf" srcId="{142232C6-8864-44EC-AB30-09BE64AD8DC7}" destId="{9DC80E4E-6BD5-4E7A-9A08-DEA947D74EDE}" srcOrd="1" destOrd="0" presId="urn:microsoft.com/office/officeart/2018/2/layout/IconCircleList"/>
    <dgm:cxn modelId="{F0ED2FFA-4002-4F14-B00B-393562E0587C}" type="presParOf" srcId="{142232C6-8864-44EC-AB30-09BE64AD8DC7}" destId="{F2F83B23-281D-402F-AA26-4DCDC5D1B63E}" srcOrd="2" destOrd="0" presId="urn:microsoft.com/office/officeart/2018/2/layout/IconCircleList"/>
    <dgm:cxn modelId="{F75D38A9-4D49-4808-98D9-DEAC166669D0}" type="presParOf" srcId="{142232C6-8864-44EC-AB30-09BE64AD8DC7}" destId="{BF627AF7-B8A2-4610-8D64-D42D6CCE428A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66AA518-C5B6-4C99-B50C-3477863D0E4B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icon_accent5_2" csCatId="accent5" phldr="1"/>
      <dgm:spPr/>
      <dgm:t>
        <a:bodyPr/>
        <a:lstStyle/>
        <a:p>
          <a:endParaRPr lang="en-US"/>
        </a:p>
      </dgm:t>
    </dgm:pt>
    <dgm:pt modelId="{985B90CF-7171-4814-9DFC-5CF58AC5379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Joined 8 Advocacy Coalitions</a:t>
          </a:r>
        </a:p>
      </dgm:t>
    </dgm:pt>
    <dgm:pt modelId="{25377E56-F698-4089-8524-D521E009DB37}" type="parTrans" cxnId="{DB521CC9-700E-4360-A553-26FE399D09ED}">
      <dgm:prSet/>
      <dgm:spPr/>
      <dgm:t>
        <a:bodyPr/>
        <a:lstStyle/>
        <a:p>
          <a:endParaRPr lang="en-US"/>
        </a:p>
      </dgm:t>
    </dgm:pt>
    <dgm:pt modelId="{17B1EE02-8A30-418B-A517-3C199086016A}" type="sibTrans" cxnId="{DB521CC9-700E-4360-A553-26FE399D09ED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84A4593A-4A6B-4210-9AD0-BF23667AEB1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Participated in Rare Disease Day on Capitol Hill</a:t>
          </a:r>
        </a:p>
      </dgm:t>
    </dgm:pt>
    <dgm:pt modelId="{2C1BB5D6-DC20-4450-A5B3-8306E790AADB}" type="parTrans" cxnId="{41BBB470-D7D4-4125-95F9-A1C73ED0D6ED}">
      <dgm:prSet/>
      <dgm:spPr/>
      <dgm:t>
        <a:bodyPr/>
        <a:lstStyle/>
        <a:p>
          <a:endParaRPr lang="en-US"/>
        </a:p>
      </dgm:t>
    </dgm:pt>
    <dgm:pt modelId="{56C37865-90BA-446A-8754-6430E45E9769}" type="sibTrans" cxnId="{41BBB470-D7D4-4125-95F9-A1C73ED0D6ED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F81895FC-FFA2-453B-9EF5-A0F882B66E7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Attended 4 Hill Briefings</a:t>
          </a:r>
        </a:p>
      </dgm:t>
    </dgm:pt>
    <dgm:pt modelId="{E913F00C-0FC2-4FF5-AA79-DFFB30DA7AA7}" type="parTrans" cxnId="{25105637-7082-49E0-9129-9D14D3C189A1}">
      <dgm:prSet/>
      <dgm:spPr/>
      <dgm:t>
        <a:bodyPr/>
        <a:lstStyle/>
        <a:p>
          <a:endParaRPr lang="en-US"/>
        </a:p>
      </dgm:t>
    </dgm:pt>
    <dgm:pt modelId="{16085801-61ED-4BF6-B402-8DAA908E3A10}" type="sibTrans" cxnId="{25105637-7082-49E0-9129-9D14D3C189A1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955A01E3-9173-4342-9F8C-45A33DB85B9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Attended FDA Hearing on Rare Disease  </a:t>
          </a:r>
        </a:p>
      </dgm:t>
    </dgm:pt>
    <dgm:pt modelId="{CF52EA40-4128-4EB8-83D8-229DEAF02773}" type="parTrans" cxnId="{598581BA-C208-42B4-A2A0-386EE27C3BE7}">
      <dgm:prSet/>
      <dgm:spPr/>
      <dgm:t>
        <a:bodyPr/>
        <a:lstStyle/>
        <a:p>
          <a:endParaRPr lang="en-US"/>
        </a:p>
      </dgm:t>
    </dgm:pt>
    <dgm:pt modelId="{1DABCB96-615D-4B41-994A-F0F58083417C}" type="sibTrans" cxnId="{598581BA-C208-42B4-A2A0-386EE27C3BE7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87E0D2A7-667B-432C-B1CB-FD6F3B00CEC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Attend FDA Annual Meeting </a:t>
          </a:r>
        </a:p>
      </dgm:t>
    </dgm:pt>
    <dgm:pt modelId="{7E64483B-C605-4931-925E-BBA74D95C659}" type="parTrans" cxnId="{E6CB542C-EEA9-4EAF-A751-896FB9747BC3}">
      <dgm:prSet/>
      <dgm:spPr/>
      <dgm:t>
        <a:bodyPr/>
        <a:lstStyle/>
        <a:p>
          <a:endParaRPr lang="en-US"/>
        </a:p>
      </dgm:t>
    </dgm:pt>
    <dgm:pt modelId="{45E2FEF9-0CD1-40C8-86D2-21A98D5FCBB7}" type="sibTrans" cxnId="{E6CB542C-EEA9-4EAF-A751-896FB9747BC3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3C36CC0E-AE2B-4B03-80E6-22910A13390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Signed on to 4 Advocacy Letters</a:t>
          </a:r>
        </a:p>
      </dgm:t>
    </dgm:pt>
    <dgm:pt modelId="{676961BE-FD19-4057-9FAE-12AE338DAA44}" type="parTrans" cxnId="{CF21DD05-6B90-4790-B9C5-E4C9A334B721}">
      <dgm:prSet/>
      <dgm:spPr/>
      <dgm:t>
        <a:bodyPr/>
        <a:lstStyle/>
        <a:p>
          <a:endParaRPr lang="en-US"/>
        </a:p>
      </dgm:t>
    </dgm:pt>
    <dgm:pt modelId="{7B8985B3-B9B1-4B43-8B19-8D96F0A04AB8}" type="sibTrans" cxnId="{CF21DD05-6B90-4790-B9C5-E4C9A334B721}">
      <dgm:prSet/>
      <dgm:spPr/>
      <dgm:t>
        <a:bodyPr/>
        <a:lstStyle/>
        <a:p>
          <a:endParaRPr lang="en-US"/>
        </a:p>
      </dgm:t>
    </dgm:pt>
    <dgm:pt modelId="{C1775F06-E73C-4523-B492-E6D857156E7A}" type="pres">
      <dgm:prSet presAssocID="{466AA518-C5B6-4C99-B50C-3477863D0E4B}" presName="root" presStyleCnt="0">
        <dgm:presLayoutVars>
          <dgm:dir/>
          <dgm:resizeHandles val="exact"/>
        </dgm:presLayoutVars>
      </dgm:prSet>
      <dgm:spPr/>
    </dgm:pt>
    <dgm:pt modelId="{B1DAABA4-ACB5-4414-8E7E-6AA3E8B605AA}" type="pres">
      <dgm:prSet presAssocID="{466AA518-C5B6-4C99-B50C-3477863D0E4B}" presName="container" presStyleCnt="0">
        <dgm:presLayoutVars>
          <dgm:dir/>
          <dgm:resizeHandles val="exact"/>
        </dgm:presLayoutVars>
      </dgm:prSet>
      <dgm:spPr/>
    </dgm:pt>
    <dgm:pt modelId="{22299934-B108-49AA-96C3-C987ABD70EC3}" type="pres">
      <dgm:prSet presAssocID="{985B90CF-7171-4814-9DFC-5CF58AC53793}" presName="compNode" presStyleCnt="0"/>
      <dgm:spPr/>
    </dgm:pt>
    <dgm:pt modelId="{78FF694A-5C32-4EA4-9EDA-2E1FC5408E56}" type="pres">
      <dgm:prSet presAssocID="{985B90CF-7171-4814-9DFC-5CF58AC53793}" presName="iconBgRect" presStyleLbl="bgShp" presStyleIdx="0" presStyleCnt="6"/>
      <dgm:spPr/>
    </dgm:pt>
    <dgm:pt modelId="{DE36D6EC-8DE5-48CD-B488-6B889B2E5165}" type="pres">
      <dgm:prSet presAssocID="{985B90CF-7171-4814-9DFC-5CF58AC53793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gaphone"/>
        </a:ext>
      </dgm:extLst>
    </dgm:pt>
    <dgm:pt modelId="{D74AF41B-C7F5-4A55-AAAC-9D360B07C2A7}" type="pres">
      <dgm:prSet presAssocID="{985B90CF-7171-4814-9DFC-5CF58AC53793}" presName="spaceRect" presStyleCnt="0"/>
      <dgm:spPr/>
    </dgm:pt>
    <dgm:pt modelId="{400D1878-C277-48C8-B28B-F4EA54805662}" type="pres">
      <dgm:prSet presAssocID="{985B90CF-7171-4814-9DFC-5CF58AC53793}" presName="textRect" presStyleLbl="revTx" presStyleIdx="0" presStyleCnt="6">
        <dgm:presLayoutVars>
          <dgm:chMax val="1"/>
          <dgm:chPref val="1"/>
        </dgm:presLayoutVars>
      </dgm:prSet>
      <dgm:spPr/>
    </dgm:pt>
    <dgm:pt modelId="{8FD3D54E-A213-4373-953A-B58455B5665C}" type="pres">
      <dgm:prSet presAssocID="{17B1EE02-8A30-418B-A517-3C199086016A}" presName="sibTrans" presStyleLbl="sibTrans2D1" presStyleIdx="0" presStyleCnt="0"/>
      <dgm:spPr/>
    </dgm:pt>
    <dgm:pt modelId="{86364519-BE2D-49D3-B0E5-E187503A1FD7}" type="pres">
      <dgm:prSet presAssocID="{84A4593A-4A6B-4210-9AD0-BF23667AEB17}" presName="compNode" presStyleCnt="0"/>
      <dgm:spPr/>
    </dgm:pt>
    <dgm:pt modelId="{7187DE7A-6236-4842-BF72-55321B9AA0EC}" type="pres">
      <dgm:prSet presAssocID="{84A4593A-4A6B-4210-9AD0-BF23667AEB17}" presName="iconBgRect" presStyleLbl="bgShp" presStyleIdx="1" presStyleCnt="6"/>
      <dgm:spPr/>
    </dgm:pt>
    <dgm:pt modelId="{FC8F3048-E3C4-4C40-B7FF-31E1D613BB82}" type="pres">
      <dgm:prSet presAssocID="{84A4593A-4A6B-4210-9AD0-BF23667AEB17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rker"/>
        </a:ext>
      </dgm:extLst>
    </dgm:pt>
    <dgm:pt modelId="{07D5896F-2F19-4BA1-9A3C-F4E2C03ACB94}" type="pres">
      <dgm:prSet presAssocID="{84A4593A-4A6B-4210-9AD0-BF23667AEB17}" presName="spaceRect" presStyleCnt="0"/>
      <dgm:spPr/>
    </dgm:pt>
    <dgm:pt modelId="{7DA7B8DA-CCFC-4F4E-9950-DA6C0E71F81F}" type="pres">
      <dgm:prSet presAssocID="{84A4593A-4A6B-4210-9AD0-BF23667AEB17}" presName="textRect" presStyleLbl="revTx" presStyleIdx="1" presStyleCnt="6">
        <dgm:presLayoutVars>
          <dgm:chMax val="1"/>
          <dgm:chPref val="1"/>
        </dgm:presLayoutVars>
      </dgm:prSet>
      <dgm:spPr/>
    </dgm:pt>
    <dgm:pt modelId="{0C898E7C-98D0-405B-BCAE-143A8B66D3B7}" type="pres">
      <dgm:prSet presAssocID="{56C37865-90BA-446A-8754-6430E45E9769}" presName="sibTrans" presStyleLbl="sibTrans2D1" presStyleIdx="0" presStyleCnt="0"/>
      <dgm:spPr/>
    </dgm:pt>
    <dgm:pt modelId="{D4E001D6-6227-46B9-928E-4F8817B25C29}" type="pres">
      <dgm:prSet presAssocID="{F81895FC-FFA2-453B-9EF5-A0F882B66E74}" presName="compNode" presStyleCnt="0"/>
      <dgm:spPr/>
    </dgm:pt>
    <dgm:pt modelId="{1873C69E-0E22-48BC-9DA5-A6CF7AB5C144}" type="pres">
      <dgm:prSet presAssocID="{F81895FC-FFA2-453B-9EF5-A0F882B66E74}" presName="iconBgRect" presStyleLbl="bgShp" presStyleIdx="2" presStyleCnt="6"/>
      <dgm:spPr/>
    </dgm:pt>
    <dgm:pt modelId="{0522875C-9FD0-4DCE-BAC4-67B2A49CE3BC}" type="pres">
      <dgm:prSet presAssocID="{F81895FC-FFA2-453B-9EF5-A0F882B66E74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ecturer"/>
        </a:ext>
      </dgm:extLst>
    </dgm:pt>
    <dgm:pt modelId="{2CFD7648-9A00-48DF-A1C0-6078FF119D60}" type="pres">
      <dgm:prSet presAssocID="{F81895FC-FFA2-453B-9EF5-A0F882B66E74}" presName="spaceRect" presStyleCnt="0"/>
      <dgm:spPr/>
    </dgm:pt>
    <dgm:pt modelId="{20203EBD-B657-4663-A5AA-1432A14A3B7B}" type="pres">
      <dgm:prSet presAssocID="{F81895FC-FFA2-453B-9EF5-A0F882B66E74}" presName="textRect" presStyleLbl="revTx" presStyleIdx="2" presStyleCnt="6">
        <dgm:presLayoutVars>
          <dgm:chMax val="1"/>
          <dgm:chPref val="1"/>
        </dgm:presLayoutVars>
      </dgm:prSet>
      <dgm:spPr/>
    </dgm:pt>
    <dgm:pt modelId="{1837E463-A11A-4F61-9E76-7949806D5220}" type="pres">
      <dgm:prSet presAssocID="{16085801-61ED-4BF6-B402-8DAA908E3A10}" presName="sibTrans" presStyleLbl="sibTrans2D1" presStyleIdx="0" presStyleCnt="0"/>
      <dgm:spPr/>
    </dgm:pt>
    <dgm:pt modelId="{40842E9F-C688-424F-847E-66109887F3BE}" type="pres">
      <dgm:prSet presAssocID="{955A01E3-9173-4342-9F8C-45A33DB85B9C}" presName="compNode" presStyleCnt="0"/>
      <dgm:spPr/>
    </dgm:pt>
    <dgm:pt modelId="{7C163B4F-0037-4674-8389-3EBBEDC2C929}" type="pres">
      <dgm:prSet presAssocID="{955A01E3-9173-4342-9F8C-45A33DB85B9C}" presName="iconBgRect" presStyleLbl="bgShp" presStyleIdx="3" presStyleCnt="6"/>
      <dgm:spPr/>
    </dgm:pt>
    <dgm:pt modelId="{653721F2-9D70-47B2-99FE-86A68AD7D2C8}" type="pres">
      <dgm:prSet presAssocID="{955A01E3-9173-4342-9F8C-45A33DB85B9C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DF87E5FC-36B3-42B9-88BE-4396D0A1C352}" type="pres">
      <dgm:prSet presAssocID="{955A01E3-9173-4342-9F8C-45A33DB85B9C}" presName="spaceRect" presStyleCnt="0"/>
      <dgm:spPr/>
    </dgm:pt>
    <dgm:pt modelId="{85A88D40-555B-4B53-BCDC-820518FD2FB4}" type="pres">
      <dgm:prSet presAssocID="{955A01E3-9173-4342-9F8C-45A33DB85B9C}" presName="textRect" presStyleLbl="revTx" presStyleIdx="3" presStyleCnt="6">
        <dgm:presLayoutVars>
          <dgm:chMax val="1"/>
          <dgm:chPref val="1"/>
        </dgm:presLayoutVars>
      </dgm:prSet>
      <dgm:spPr/>
    </dgm:pt>
    <dgm:pt modelId="{59926B2F-DCBC-4CA8-9040-62F4317F0489}" type="pres">
      <dgm:prSet presAssocID="{1DABCB96-615D-4B41-994A-F0F58083417C}" presName="sibTrans" presStyleLbl="sibTrans2D1" presStyleIdx="0" presStyleCnt="0"/>
      <dgm:spPr/>
    </dgm:pt>
    <dgm:pt modelId="{1D768279-0815-4895-AF5A-A925BC062D90}" type="pres">
      <dgm:prSet presAssocID="{87E0D2A7-667B-432C-B1CB-FD6F3B00CEC0}" presName="compNode" presStyleCnt="0"/>
      <dgm:spPr/>
    </dgm:pt>
    <dgm:pt modelId="{59BE1FB9-645E-4EBA-826C-3B1D5C284473}" type="pres">
      <dgm:prSet presAssocID="{87E0D2A7-667B-432C-B1CB-FD6F3B00CEC0}" presName="iconBgRect" presStyleLbl="bgShp" presStyleIdx="4" presStyleCnt="6"/>
      <dgm:spPr/>
    </dgm:pt>
    <dgm:pt modelId="{B86F6F08-8B5D-4808-8241-335BDC482A77}" type="pres">
      <dgm:prSet presAssocID="{87E0D2A7-667B-432C-B1CB-FD6F3B00CEC0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eting"/>
        </a:ext>
      </dgm:extLst>
    </dgm:pt>
    <dgm:pt modelId="{0EA70A6F-7AB0-4A34-B91C-6C8289C97D88}" type="pres">
      <dgm:prSet presAssocID="{87E0D2A7-667B-432C-B1CB-FD6F3B00CEC0}" presName="spaceRect" presStyleCnt="0"/>
      <dgm:spPr/>
    </dgm:pt>
    <dgm:pt modelId="{12697009-9908-4445-91EF-ABEBB2A4A765}" type="pres">
      <dgm:prSet presAssocID="{87E0D2A7-667B-432C-B1CB-FD6F3B00CEC0}" presName="textRect" presStyleLbl="revTx" presStyleIdx="4" presStyleCnt="6">
        <dgm:presLayoutVars>
          <dgm:chMax val="1"/>
          <dgm:chPref val="1"/>
        </dgm:presLayoutVars>
      </dgm:prSet>
      <dgm:spPr/>
    </dgm:pt>
    <dgm:pt modelId="{2F61ECF3-86A4-41FB-8531-947C0651C5B0}" type="pres">
      <dgm:prSet presAssocID="{45E2FEF9-0CD1-40C8-86D2-21A98D5FCBB7}" presName="sibTrans" presStyleLbl="sibTrans2D1" presStyleIdx="0" presStyleCnt="0"/>
      <dgm:spPr/>
    </dgm:pt>
    <dgm:pt modelId="{20129621-1FC9-433B-9A7E-EB23E93720DE}" type="pres">
      <dgm:prSet presAssocID="{3C36CC0E-AE2B-4B03-80E6-22910A13390D}" presName="compNode" presStyleCnt="0"/>
      <dgm:spPr/>
    </dgm:pt>
    <dgm:pt modelId="{810D855E-C1BF-47F6-9E18-3ABFB1691307}" type="pres">
      <dgm:prSet presAssocID="{3C36CC0E-AE2B-4B03-80E6-22910A13390D}" presName="iconBgRect" presStyleLbl="bgShp" presStyleIdx="5" presStyleCnt="6"/>
      <dgm:spPr/>
    </dgm:pt>
    <dgm:pt modelId="{64DC1258-6F63-4189-AC58-62637FABEE55}" type="pres">
      <dgm:prSet presAssocID="{3C36CC0E-AE2B-4B03-80E6-22910A13390D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pen envelope"/>
        </a:ext>
      </dgm:extLst>
    </dgm:pt>
    <dgm:pt modelId="{BD2DCF60-1572-42AD-B8BB-89D322BE612B}" type="pres">
      <dgm:prSet presAssocID="{3C36CC0E-AE2B-4B03-80E6-22910A13390D}" presName="spaceRect" presStyleCnt="0"/>
      <dgm:spPr/>
    </dgm:pt>
    <dgm:pt modelId="{7560D4FF-D434-437B-938F-B3A09321E2E5}" type="pres">
      <dgm:prSet presAssocID="{3C36CC0E-AE2B-4B03-80E6-22910A13390D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CCBA5000-EEE4-4416-BD12-A00561C64515}" type="presOf" srcId="{1DABCB96-615D-4B41-994A-F0F58083417C}" destId="{59926B2F-DCBC-4CA8-9040-62F4317F0489}" srcOrd="0" destOrd="0" presId="urn:microsoft.com/office/officeart/2018/2/layout/IconCircleList"/>
    <dgm:cxn modelId="{EA91FB04-1653-4695-94D4-5D4BBEC332A1}" type="presOf" srcId="{985B90CF-7171-4814-9DFC-5CF58AC53793}" destId="{400D1878-C277-48C8-B28B-F4EA54805662}" srcOrd="0" destOrd="0" presId="urn:microsoft.com/office/officeart/2018/2/layout/IconCircleList"/>
    <dgm:cxn modelId="{CF21DD05-6B90-4790-B9C5-E4C9A334B721}" srcId="{466AA518-C5B6-4C99-B50C-3477863D0E4B}" destId="{3C36CC0E-AE2B-4B03-80E6-22910A13390D}" srcOrd="5" destOrd="0" parTransId="{676961BE-FD19-4057-9FAE-12AE338DAA44}" sibTransId="{7B8985B3-B9B1-4B43-8B19-8D96F0A04AB8}"/>
    <dgm:cxn modelId="{59707211-2FB0-4DAD-8B7B-F0EDCE1C7D51}" type="presOf" srcId="{16085801-61ED-4BF6-B402-8DAA908E3A10}" destId="{1837E463-A11A-4F61-9E76-7949806D5220}" srcOrd="0" destOrd="0" presId="urn:microsoft.com/office/officeart/2018/2/layout/IconCircleList"/>
    <dgm:cxn modelId="{E6CB542C-EEA9-4EAF-A751-896FB9747BC3}" srcId="{466AA518-C5B6-4C99-B50C-3477863D0E4B}" destId="{87E0D2A7-667B-432C-B1CB-FD6F3B00CEC0}" srcOrd="4" destOrd="0" parTransId="{7E64483B-C605-4931-925E-BBA74D95C659}" sibTransId="{45E2FEF9-0CD1-40C8-86D2-21A98D5FCBB7}"/>
    <dgm:cxn modelId="{4157F831-E3DD-42B1-AD46-FFC31153AAEA}" type="presOf" srcId="{17B1EE02-8A30-418B-A517-3C199086016A}" destId="{8FD3D54E-A213-4373-953A-B58455B5665C}" srcOrd="0" destOrd="0" presId="urn:microsoft.com/office/officeart/2018/2/layout/IconCircleList"/>
    <dgm:cxn modelId="{2ACC2E37-B6AF-4B93-8D87-9147E916669F}" type="presOf" srcId="{84A4593A-4A6B-4210-9AD0-BF23667AEB17}" destId="{7DA7B8DA-CCFC-4F4E-9950-DA6C0E71F81F}" srcOrd="0" destOrd="0" presId="urn:microsoft.com/office/officeart/2018/2/layout/IconCircleList"/>
    <dgm:cxn modelId="{25105637-7082-49E0-9129-9D14D3C189A1}" srcId="{466AA518-C5B6-4C99-B50C-3477863D0E4B}" destId="{F81895FC-FFA2-453B-9EF5-A0F882B66E74}" srcOrd="2" destOrd="0" parTransId="{E913F00C-0FC2-4FF5-AA79-DFFB30DA7AA7}" sibTransId="{16085801-61ED-4BF6-B402-8DAA908E3A10}"/>
    <dgm:cxn modelId="{DA824C43-5A9A-4E6D-8B8B-9837FBD56B87}" type="presOf" srcId="{466AA518-C5B6-4C99-B50C-3477863D0E4B}" destId="{C1775F06-E73C-4523-B492-E6D857156E7A}" srcOrd="0" destOrd="0" presId="urn:microsoft.com/office/officeart/2018/2/layout/IconCircleList"/>
    <dgm:cxn modelId="{048E8D67-CA1C-4F47-8212-A4D66FD3E4F4}" type="presOf" srcId="{F81895FC-FFA2-453B-9EF5-A0F882B66E74}" destId="{20203EBD-B657-4663-A5AA-1432A14A3B7B}" srcOrd="0" destOrd="0" presId="urn:microsoft.com/office/officeart/2018/2/layout/IconCircleList"/>
    <dgm:cxn modelId="{41BBB470-D7D4-4125-95F9-A1C73ED0D6ED}" srcId="{466AA518-C5B6-4C99-B50C-3477863D0E4B}" destId="{84A4593A-4A6B-4210-9AD0-BF23667AEB17}" srcOrd="1" destOrd="0" parTransId="{2C1BB5D6-DC20-4450-A5B3-8306E790AADB}" sibTransId="{56C37865-90BA-446A-8754-6430E45E9769}"/>
    <dgm:cxn modelId="{BCE48980-05BF-45C3-8302-9462B9FF1481}" type="presOf" srcId="{87E0D2A7-667B-432C-B1CB-FD6F3B00CEC0}" destId="{12697009-9908-4445-91EF-ABEBB2A4A765}" srcOrd="0" destOrd="0" presId="urn:microsoft.com/office/officeart/2018/2/layout/IconCircleList"/>
    <dgm:cxn modelId="{8A296B82-13BD-4F23-B899-EDA43A912D3C}" type="presOf" srcId="{955A01E3-9173-4342-9F8C-45A33DB85B9C}" destId="{85A88D40-555B-4B53-BCDC-820518FD2FB4}" srcOrd="0" destOrd="0" presId="urn:microsoft.com/office/officeart/2018/2/layout/IconCircleList"/>
    <dgm:cxn modelId="{255B169A-D6C9-41A8-B0C9-80187AC6A34C}" type="presOf" srcId="{45E2FEF9-0CD1-40C8-86D2-21A98D5FCBB7}" destId="{2F61ECF3-86A4-41FB-8531-947C0651C5B0}" srcOrd="0" destOrd="0" presId="urn:microsoft.com/office/officeart/2018/2/layout/IconCircleList"/>
    <dgm:cxn modelId="{598581BA-C208-42B4-A2A0-386EE27C3BE7}" srcId="{466AA518-C5B6-4C99-B50C-3477863D0E4B}" destId="{955A01E3-9173-4342-9F8C-45A33DB85B9C}" srcOrd="3" destOrd="0" parTransId="{CF52EA40-4128-4EB8-83D8-229DEAF02773}" sibTransId="{1DABCB96-615D-4B41-994A-F0F58083417C}"/>
    <dgm:cxn modelId="{DB521CC9-700E-4360-A553-26FE399D09ED}" srcId="{466AA518-C5B6-4C99-B50C-3477863D0E4B}" destId="{985B90CF-7171-4814-9DFC-5CF58AC53793}" srcOrd="0" destOrd="0" parTransId="{25377E56-F698-4089-8524-D521E009DB37}" sibTransId="{17B1EE02-8A30-418B-A517-3C199086016A}"/>
    <dgm:cxn modelId="{8E2524D0-868F-4607-B41C-A1567F4B78A2}" type="presOf" srcId="{56C37865-90BA-446A-8754-6430E45E9769}" destId="{0C898E7C-98D0-405B-BCAE-143A8B66D3B7}" srcOrd="0" destOrd="0" presId="urn:microsoft.com/office/officeart/2018/2/layout/IconCircleList"/>
    <dgm:cxn modelId="{612AA5FE-9B4E-490E-9269-91158451715F}" type="presOf" srcId="{3C36CC0E-AE2B-4B03-80E6-22910A13390D}" destId="{7560D4FF-D434-437B-938F-B3A09321E2E5}" srcOrd="0" destOrd="0" presId="urn:microsoft.com/office/officeart/2018/2/layout/IconCircleList"/>
    <dgm:cxn modelId="{72E90EA3-6B93-445B-8C22-77DBB4C68D35}" type="presParOf" srcId="{C1775F06-E73C-4523-B492-E6D857156E7A}" destId="{B1DAABA4-ACB5-4414-8E7E-6AA3E8B605AA}" srcOrd="0" destOrd="0" presId="urn:microsoft.com/office/officeart/2018/2/layout/IconCircleList"/>
    <dgm:cxn modelId="{9D0FCD77-641A-47EB-97D2-087B1D88B9DE}" type="presParOf" srcId="{B1DAABA4-ACB5-4414-8E7E-6AA3E8B605AA}" destId="{22299934-B108-49AA-96C3-C987ABD70EC3}" srcOrd="0" destOrd="0" presId="urn:microsoft.com/office/officeart/2018/2/layout/IconCircleList"/>
    <dgm:cxn modelId="{BB8FD34D-1480-4E61-A174-210FD1EA7337}" type="presParOf" srcId="{22299934-B108-49AA-96C3-C987ABD70EC3}" destId="{78FF694A-5C32-4EA4-9EDA-2E1FC5408E56}" srcOrd="0" destOrd="0" presId="urn:microsoft.com/office/officeart/2018/2/layout/IconCircleList"/>
    <dgm:cxn modelId="{A353E9D1-AAE0-422D-8D5C-E44BC4553FD7}" type="presParOf" srcId="{22299934-B108-49AA-96C3-C987ABD70EC3}" destId="{DE36D6EC-8DE5-48CD-B488-6B889B2E5165}" srcOrd="1" destOrd="0" presId="urn:microsoft.com/office/officeart/2018/2/layout/IconCircleList"/>
    <dgm:cxn modelId="{E676510D-D1CF-400D-92B8-AC3445EE9F3C}" type="presParOf" srcId="{22299934-B108-49AA-96C3-C987ABD70EC3}" destId="{D74AF41B-C7F5-4A55-AAAC-9D360B07C2A7}" srcOrd="2" destOrd="0" presId="urn:microsoft.com/office/officeart/2018/2/layout/IconCircleList"/>
    <dgm:cxn modelId="{D774984D-055E-4931-97C1-52A2D91F10C7}" type="presParOf" srcId="{22299934-B108-49AA-96C3-C987ABD70EC3}" destId="{400D1878-C277-48C8-B28B-F4EA54805662}" srcOrd="3" destOrd="0" presId="urn:microsoft.com/office/officeart/2018/2/layout/IconCircleList"/>
    <dgm:cxn modelId="{A13610CB-865A-458E-BBD1-71B92D790292}" type="presParOf" srcId="{B1DAABA4-ACB5-4414-8E7E-6AA3E8B605AA}" destId="{8FD3D54E-A213-4373-953A-B58455B5665C}" srcOrd="1" destOrd="0" presId="urn:microsoft.com/office/officeart/2018/2/layout/IconCircleList"/>
    <dgm:cxn modelId="{13F46F90-0E25-4AA2-8FB7-8E1B6DDEB163}" type="presParOf" srcId="{B1DAABA4-ACB5-4414-8E7E-6AA3E8B605AA}" destId="{86364519-BE2D-49D3-B0E5-E187503A1FD7}" srcOrd="2" destOrd="0" presId="urn:microsoft.com/office/officeart/2018/2/layout/IconCircleList"/>
    <dgm:cxn modelId="{48182E1A-B623-4361-9B16-A87A3B7708E9}" type="presParOf" srcId="{86364519-BE2D-49D3-B0E5-E187503A1FD7}" destId="{7187DE7A-6236-4842-BF72-55321B9AA0EC}" srcOrd="0" destOrd="0" presId="urn:microsoft.com/office/officeart/2018/2/layout/IconCircleList"/>
    <dgm:cxn modelId="{66A95398-9785-466F-8339-F1CBB5623CE4}" type="presParOf" srcId="{86364519-BE2D-49D3-B0E5-E187503A1FD7}" destId="{FC8F3048-E3C4-4C40-B7FF-31E1D613BB82}" srcOrd="1" destOrd="0" presId="urn:microsoft.com/office/officeart/2018/2/layout/IconCircleList"/>
    <dgm:cxn modelId="{7CF3726B-19D1-48D4-97C1-0A406B584C5C}" type="presParOf" srcId="{86364519-BE2D-49D3-B0E5-E187503A1FD7}" destId="{07D5896F-2F19-4BA1-9A3C-F4E2C03ACB94}" srcOrd="2" destOrd="0" presId="urn:microsoft.com/office/officeart/2018/2/layout/IconCircleList"/>
    <dgm:cxn modelId="{4D098D2C-8B8F-4F76-A098-9C5A4D627090}" type="presParOf" srcId="{86364519-BE2D-49D3-B0E5-E187503A1FD7}" destId="{7DA7B8DA-CCFC-4F4E-9950-DA6C0E71F81F}" srcOrd="3" destOrd="0" presId="urn:microsoft.com/office/officeart/2018/2/layout/IconCircleList"/>
    <dgm:cxn modelId="{173DE728-B998-4C46-809C-DF2E6B769345}" type="presParOf" srcId="{B1DAABA4-ACB5-4414-8E7E-6AA3E8B605AA}" destId="{0C898E7C-98D0-405B-BCAE-143A8B66D3B7}" srcOrd="3" destOrd="0" presId="urn:microsoft.com/office/officeart/2018/2/layout/IconCircleList"/>
    <dgm:cxn modelId="{A0A3D3BD-5095-4F8F-9070-AB6B04A628BA}" type="presParOf" srcId="{B1DAABA4-ACB5-4414-8E7E-6AA3E8B605AA}" destId="{D4E001D6-6227-46B9-928E-4F8817B25C29}" srcOrd="4" destOrd="0" presId="urn:microsoft.com/office/officeart/2018/2/layout/IconCircleList"/>
    <dgm:cxn modelId="{EC9B7F51-E766-4ADC-8CDD-608F960FAA46}" type="presParOf" srcId="{D4E001D6-6227-46B9-928E-4F8817B25C29}" destId="{1873C69E-0E22-48BC-9DA5-A6CF7AB5C144}" srcOrd="0" destOrd="0" presId="urn:microsoft.com/office/officeart/2018/2/layout/IconCircleList"/>
    <dgm:cxn modelId="{3D88DB74-4F85-4B26-8C7B-DE75F46374FE}" type="presParOf" srcId="{D4E001D6-6227-46B9-928E-4F8817B25C29}" destId="{0522875C-9FD0-4DCE-BAC4-67B2A49CE3BC}" srcOrd="1" destOrd="0" presId="urn:microsoft.com/office/officeart/2018/2/layout/IconCircleList"/>
    <dgm:cxn modelId="{B9B32F94-2677-490A-BCF4-74BEED2680F6}" type="presParOf" srcId="{D4E001D6-6227-46B9-928E-4F8817B25C29}" destId="{2CFD7648-9A00-48DF-A1C0-6078FF119D60}" srcOrd="2" destOrd="0" presId="urn:microsoft.com/office/officeart/2018/2/layout/IconCircleList"/>
    <dgm:cxn modelId="{DFA72346-DECA-42BF-AADF-E0E72C38EE00}" type="presParOf" srcId="{D4E001D6-6227-46B9-928E-4F8817B25C29}" destId="{20203EBD-B657-4663-A5AA-1432A14A3B7B}" srcOrd="3" destOrd="0" presId="urn:microsoft.com/office/officeart/2018/2/layout/IconCircleList"/>
    <dgm:cxn modelId="{4B7A0E0C-ADAC-4484-B647-73F73E741804}" type="presParOf" srcId="{B1DAABA4-ACB5-4414-8E7E-6AA3E8B605AA}" destId="{1837E463-A11A-4F61-9E76-7949806D5220}" srcOrd="5" destOrd="0" presId="urn:microsoft.com/office/officeart/2018/2/layout/IconCircleList"/>
    <dgm:cxn modelId="{C32F9C5A-C6DA-4245-AD9D-A5FAEA60C60D}" type="presParOf" srcId="{B1DAABA4-ACB5-4414-8E7E-6AA3E8B605AA}" destId="{40842E9F-C688-424F-847E-66109887F3BE}" srcOrd="6" destOrd="0" presId="urn:microsoft.com/office/officeart/2018/2/layout/IconCircleList"/>
    <dgm:cxn modelId="{426ADE73-7D6B-4209-B378-26411D2082D1}" type="presParOf" srcId="{40842E9F-C688-424F-847E-66109887F3BE}" destId="{7C163B4F-0037-4674-8389-3EBBEDC2C929}" srcOrd="0" destOrd="0" presId="urn:microsoft.com/office/officeart/2018/2/layout/IconCircleList"/>
    <dgm:cxn modelId="{BB725034-41E1-46F7-A1E4-722F87F836D9}" type="presParOf" srcId="{40842E9F-C688-424F-847E-66109887F3BE}" destId="{653721F2-9D70-47B2-99FE-86A68AD7D2C8}" srcOrd="1" destOrd="0" presId="urn:microsoft.com/office/officeart/2018/2/layout/IconCircleList"/>
    <dgm:cxn modelId="{4CFC67BA-6DBB-4B8A-80F7-8FD272E9CF8C}" type="presParOf" srcId="{40842E9F-C688-424F-847E-66109887F3BE}" destId="{DF87E5FC-36B3-42B9-88BE-4396D0A1C352}" srcOrd="2" destOrd="0" presId="urn:microsoft.com/office/officeart/2018/2/layout/IconCircleList"/>
    <dgm:cxn modelId="{AD4E5C84-5421-4110-834E-DE8083953C9E}" type="presParOf" srcId="{40842E9F-C688-424F-847E-66109887F3BE}" destId="{85A88D40-555B-4B53-BCDC-820518FD2FB4}" srcOrd="3" destOrd="0" presId="urn:microsoft.com/office/officeart/2018/2/layout/IconCircleList"/>
    <dgm:cxn modelId="{415688D1-B2DD-4304-8EEC-C3D6ECA9D563}" type="presParOf" srcId="{B1DAABA4-ACB5-4414-8E7E-6AA3E8B605AA}" destId="{59926B2F-DCBC-4CA8-9040-62F4317F0489}" srcOrd="7" destOrd="0" presId="urn:microsoft.com/office/officeart/2018/2/layout/IconCircleList"/>
    <dgm:cxn modelId="{2B953D43-F376-45B7-9EDC-473E0A959377}" type="presParOf" srcId="{B1DAABA4-ACB5-4414-8E7E-6AA3E8B605AA}" destId="{1D768279-0815-4895-AF5A-A925BC062D90}" srcOrd="8" destOrd="0" presId="urn:microsoft.com/office/officeart/2018/2/layout/IconCircleList"/>
    <dgm:cxn modelId="{893BDA6D-7A74-45E5-A208-D596830DAA2C}" type="presParOf" srcId="{1D768279-0815-4895-AF5A-A925BC062D90}" destId="{59BE1FB9-645E-4EBA-826C-3B1D5C284473}" srcOrd="0" destOrd="0" presId="urn:microsoft.com/office/officeart/2018/2/layout/IconCircleList"/>
    <dgm:cxn modelId="{CD299F39-7E3B-491B-A7ED-93A2FEA74D3B}" type="presParOf" srcId="{1D768279-0815-4895-AF5A-A925BC062D90}" destId="{B86F6F08-8B5D-4808-8241-335BDC482A77}" srcOrd="1" destOrd="0" presId="urn:microsoft.com/office/officeart/2018/2/layout/IconCircleList"/>
    <dgm:cxn modelId="{66397349-1710-4320-9FF7-63B7F1D767A5}" type="presParOf" srcId="{1D768279-0815-4895-AF5A-A925BC062D90}" destId="{0EA70A6F-7AB0-4A34-B91C-6C8289C97D88}" srcOrd="2" destOrd="0" presId="urn:microsoft.com/office/officeart/2018/2/layout/IconCircleList"/>
    <dgm:cxn modelId="{5432FD97-F99D-43C0-B42A-8875834F873A}" type="presParOf" srcId="{1D768279-0815-4895-AF5A-A925BC062D90}" destId="{12697009-9908-4445-91EF-ABEBB2A4A765}" srcOrd="3" destOrd="0" presId="urn:microsoft.com/office/officeart/2018/2/layout/IconCircleList"/>
    <dgm:cxn modelId="{0DC3657F-7FCA-4BF3-95C1-A113E1C08400}" type="presParOf" srcId="{B1DAABA4-ACB5-4414-8E7E-6AA3E8B605AA}" destId="{2F61ECF3-86A4-41FB-8531-947C0651C5B0}" srcOrd="9" destOrd="0" presId="urn:microsoft.com/office/officeart/2018/2/layout/IconCircleList"/>
    <dgm:cxn modelId="{2A0E3801-D0B4-4F4C-94DE-FAC3C5A48D2C}" type="presParOf" srcId="{B1DAABA4-ACB5-4414-8E7E-6AA3E8B605AA}" destId="{20129621-1FC9-433B-9A7E-EB23E93720DE}" srcOrd="10" destOrd="0" presId="urn:microsoft.com/office/officeart/2018/2/layout/IconCircleList"/>
    <dgm:cxn modelId="{FD8CC0B0-750F-4F75-B695-B65616105C58}" type="presParOf" srcId="{20129621-1FC9-433B-9A7E-EB23E93720DE}" destId="{810D855E-C1BF-47F6-9E18-3ABFB1691307}" srcOrd="0" destOrd="0" presId="urn:microsoft.com/office/officeart/2018/2/layout/IconCircleList"/>
    <dgm:cxn modelId="{946BC889-3926-4E43-8C36-60272A96418F}" type="presParOf" srcId="{20129621-1FC9-433B-9A7E-EB23E93720DE}" destId="{64DC1258-6F63-4189-AC58-62637FABEE55}" srcOrd="1" destOrd="0" presId="urn:microsoft.com/office/officeart/2018/2/layout/IconCircleList"/>
    <dgm:cxn modelId="{93BFF6C1-921C-4F07-B90D-C0799F0F6DC2}" type="presParOf" srcId="{20129621-1FC9-433B-9A7E-EB23E93720DE}" destId="{BD2DCF60-1572-42AD-B8BB-89D322BE612B}" srcOrd="2" destOrd="0" presId="urn:microsoft.com/office/officeart/2018/2/layout/IconCircleList"/>
    <dgm:cxn modelId="{E4A302E9-A3B4-44BF-B5C0-0121E3B838A9}" type="presParOf" srcId="{20129621-1FC9-433B-9A7E-EB23E93720DE}" destId="{7560D4FF-D434-437B-938F-B3A09321E2E5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4D2DC06-B3B7-4D32-A23A-22CE8E81221D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275276B6-7808-48E3-81E3-9A01817B36AA}">
      <dgm:prSet/>
      <dgm:spPr/>
      <dgm:t>
        <a:bodyPr/>
        <a:lstStyle/>
        <a:p>
          <a:r>
            <a:rPr lang="en-US"/>
            <a:t>Global Conference on Myositis in Berlin 2019</a:t>
          </a:r>
        </a:p>
      </dgm:t>
    </dgm:pt>
    <dgm:pt modelId="{995D522D-650A-4C6B-A7C8-A8525901A608}" type="parTrans" cxnId="{2FC72DC9-601B-4DC9-8D84-11FBAF96EED3}">
      <dgm:prSet/>
      <dgm:spPr/>
      <dgm:t>
        <a:bodyPr/>
        <a:lstStyle/>
        <a:p>
          <a:endParaRPr lang="en-US"/>
        </a:p>
      </dgm:t>
    </dgm:pt>
    <dgm:pt modelId="{DE1889FA-4C74-4390-B233-8734998E447B}" type="sibTrans" cxnId="{2FC72DC9-601B-4DC9-8D84-11FBAF96EED3}">
      <dgm:prSet/>
      <dgm:spPr/>
      <dgm:t>
        <a:bodyPr/>
        <a:lstStyle/>
        <a:p>
          <a:endParaRPr lang="en-US"/>
        </a:p>
      </dgm:t>
    </dgm:pt>
    <dgm:pt modelId="{1059BFBE-4AF7-4721-A298-476E4244C4F9}">
      <dgm:prSet/>
      <dgm:spPr/>
      <dgm:t>
        <a:bodyPr/>
        <a:lstStyle/>
        <a:p>
          <a:r>
            <a:rPr lang="en-US"/>
            <a:t>Rare Disease Innovation and Partnership Summit</a:t>
          </a:r>
        </a:p>
      </dgm:t>
    </dgm:pt>
    <dgm:pt modelId="{997AE6E1-7B31-4676-AD23-8EC75E38279F}" type="parTrans" cxnId="{06E64FBD-90E8-455C-88D7-153D6A1CCE4D}">
      <dgm:prSet/>
      <dgm:spPr/>
      <dgm:t>
        <a:bodyPr/>
        <a:lstStyle/>
        <a:p>
          <a:endParaRPr lang="en-US"/>
        </a:p>
      </dgm:t>
    </dgm:pt>
    <dgm:pt modelId="{58590201-7BB2-42A8-AE8D-B5DC79F09D97}" type="sibTrans" cxnId="{06E64FBD-90E8-455C-88D7-153D6A1CCE4D}">
      <dgm:prSet/>
      <dgm:spPr/>
      <dgm:t>
        <a:bodyPr/>
        <a:lstStyle/>
        <a:p>
          <a:endParaRPr lang="en-US"/>
        </a:p>
      </dgm:t>
    </dgm:pt>
    <dgm:pt modelId="{3F6E21D4-FEA2-4F7A-B43A-5DC4BA0B3462}">
      <dgm:prSet/>
      <dgm:spPr/>
      <dgm:t>
        <a:bodyPr/>
        <a:lstStyle/>
        <a:p>
          <a:r>
            <a:rPr lang="en-US"/>
            <a:t>BriovaRX June Sales Meeting</a:t>
          </a:r>
        </a:p>
      </dgm:t>
    </dgm:pt>
    <dgm:pt modelId="{058D1FFB-908C-4754-8EC8-D1673BE344E6}" type="parTrans" cxnId="{DEFF2D3B-42C6-4F2B-BFDD-B1B8199A61B4}">
      <dgm:prSet/>
      <dgm:spPr/>
      <dgm:t>
        <a:bodyPr/>
        <a:lstStyle/>
        <a:p>
          <a:endParaRPr lang="en-US"/>
        </a:p>
      </dgm:t>
    </dgm:pt>
    <dgm:pt modelId="{5900D541-FAE6-4ADB-BD4F-83BDFB8D0AB8}" type="sibTrans" cxnId="{DEFF2D3B-42C6-4F2B-BFDD-B1B8199A61B4}">
      <dgm:prSet/>
      <dgm:spPr/>
      <dgm:t>
        <a:bodyPr/>
        <a:lstStyle/>
        <a:p>
          <a:endParaRPr lang="en-US"/>
        </a:p>
      </dgm:t>
    </dgm:pt>
    <dgm:pt modelId="{DFCA4E87-93EA-4D85-AFCC-18222B5AC4E2}">
      <dgm:prSet/>
      <dgm:spPr/>
      <dgm:t>
        <a:bodyPr/>
        <a:lstStyle/>
        <a:p>
          <a:r>
            <a:rPr lang="en-US"/>
            <a:t>Global Genes Patient Advocacy Summit</a:t>
          </a:r>
        </a:p>
        <a:p>
          <a:r>
            <a:rPr lang="en-US"/>
            <a:t> (Poster Session)</a:t>
          </a:r>
        </a:p>
      </dgm:t>
    </dgm:pt>
    <dgm:pt modelId="{EF2C9133-64FE-4044-B23D-08707D1CFAFA}" type="parTrans" cxnId="{08A22172-C7EE-49FC-BC6D-E429BD325203}">
      <dgm:prSet/>
      <dgm:spPr/>
      <dgm:t>
        <a:bodyPr/>
        <a:lstStyle/>
        <a:p>
          <a:endParaRPr lang="en-US"/>
        </a:p>
      </dgm:t>
    </dgm:pt>
    <dgm:pt modelId="{DC83DEFB-9F8D-4D46-9D98-DC7EAA777037}" type="sibTrans" cxnId="{08A22172-C7EE-49FC-BC6D-E429BD325203}">
      <dgm:prSet/>
      <dgm:spPr/>
      <dgm:t>
        <a:bodyPr/>
        <a:lstStyle/>
        <a:p>
          <a:endParaRPr lang="en-US"/>
        </a:p>
      </dgm:t>
    </dgm:pt>
    <dgm:pt modelId="{495A8ED3-729A-46C4-A6E8-6A2C544527B7}">
      <dgm:prSet/>
      <dgm:spPr/>
      <dgm:t>
        <a:bodyPr/>
        <a:lstStyle/>
        <a:p>
          <a:r>
            <a:rPr lang="en-US"/>
            <a:t>Muscle Study Group</a:t>
          </a:r>
        </a:p>
      </dgm:t>
    </dgm:pt>
    <dgm:pt modelId="{7C2599A0-9CD8-44FF-99BB-5E9DD51BC74E}" type="parTrans" cxnId="{90CAA24C-CAEB-4A54-9D7B-BD52D52E3AFB}">
      <dgm:prSet/>
      <dgm:spPr/>
      <dgm:t>
        <a:bodyPr/>
        <a:lstStyle/>
        <a:p>
          <a:endParaRPr lang="en-US"/>
        </a:p>
      </dgm:t>
    </dgm:pt>
    <dgm:pt modelId="{DB593886-24C7-4B37-9906-591B9D5CE928}" type="sibTrans" cxnId="{90CAA24C-CAEB-4A54-9D7B-BD52D52E3AFB}">
      <dgm:prSet/>
      <dgm:spPr/>
      <dgm:t>
        <a:bodyPr/>
        <a:lstStyle/>
        <a:p>
          <a:endParaRPr lang="en-US"/>
        </a:p>
      </dgm:t>
    </dgm:pt>
    <dgm:pt modelId="{424B858C-0F24-4263-924E-5E9E0852E7E1}">
      <dgm:prSet/>
      <dgm:spPr/>
      <dgm:t>
        <a:bodyPr/>
        <a:lstStyle/>
        <a:p>
          <a:r>
            <a:rPr lang="en-US" dirty="0"/>
            <a:t>NORD Rare Disease Summit  (Session and Poster)</a:t>
          </a:r>
        </a:p>
      </dgm:t>
    </dgm:pt>
    <dgm:pt modelId="{B1774D79-3865-41DE-8EA5-C57414631704}" type="parTrans" cxnId="{8DAF69CA-FECE-4B60-94E1-188CB820D3DB}">
      <dgm:prSet/>
      <dgm:spPr/>
      <dgm:t>
        <a:bodyPr/>
        <a:lstStyle/>
        <a:p>
          <a:endParaRPr lang="en-US"/>
        </a:p>
      </dgm:t>
    </dgm:pt>
    <dgm:pt modelId="{41B0ED03-BEDB-48B4-9382-0AB261AB389C}" type="sibTrans" cxnId="{8DAF69CA-FECE-4B60-94E1-188CB820D3DB}">
      <dgm:prSet/>
      <dgm:spPr/>
      <dgm:t>
        <a:bodyPr/>
        <a:lstStyle/>
        <a:p>
          <a:endParaRPr lang="en-US"/>
        </a:p>
      </dgm:t>
    </dgm:pt>
    <dgm:pt modelId="{FF242948-B65E-40FE-B3CB-E8C33EB52B53}">
      <dgm:prSet/>
      <dgm:spPr/>
      <dgm:t>
        <a:bodyPr/>
        <a:lstStyle/>
        <a:p>
          <a:r>
            <a:rPr lang="en-US" dirty="0"/>
            <a:t>SCOPE 2020</a:t>
          </a:r>
        </a:p>
      </dgm:t>
    </dgm:pt>
    <dgm:pt modelId="{F125D6FE-07EA-41E8-9638-ABD82DE19AB5}" type="parTrans" cxnId="{BB617F5B-0D94-401E-8A73-C44762778223}">
      <dgm:prSet/>
      <dgm:spPr/>
      <dgm:t>
        <a:bodyPr/>
        <a:lstStyle/>
        <a:p>
          <a:endParaRPr lang="en-US"/>
        </a:p>
      </dgm:t>
    </dgm:pt>
    <dgm:pt modelId="{DC15D746-E70F-491C-A97A-4BAFF7855B5A}" type="sibTrans" cxnId="{BB617F5B-0D94-401E-8A73-C44762778223}">
      <dgm:prSet/>
      <dgm:spPr/>
      <dgm:t>
        <a:bodyPr/>
        <a:lstStyle/>
        <a:p>
          <a:endParaRPr lang="en-US"/>
        </a:p>
      </dgm:t>
    </dgm:pt>
    <dgm:pt modelId="{4BBB2B78-DED9-478E-9EB3-1D1087BED20F}">
      <dgm:prSet/>
      <dgm:spPr/>
      <dgm:t>
        <a:bodyPr/>
        <a:lstStyle/>
        <a:p>
          <a:r>
            <a:rPr lang="en-US" dirty="0"/>
            <a:t>IMACS 2019</a:t>
          </a:r>
        </a:p>
      </dgm:t>
    </dgm:pt>
    <dgm:pt modelId="{D71B9301-B2ED-4755-A26F-6677A8438CA0}" type="parTrans" cxnId="{8FE103A2-8997-4EF3-9313-6020A92D2CBC}">
      <dgm:prSet/>
      <dgm:spPr/>
      <dgm:t>
        <a:bodyPr/>
        <a:lstStyle/>
        <a:p>
          <a:endParaRPr lang="en-US"/>
        </a:p>
      </dgm:t>
    </dgm:pt>
    <dgm:pt modelId="{8665EA5E-46BF-4676-9DA9-08228BA2785B}" type="sibTrans" cxnId="{8FE103A2-8997-4EF3-9313-6020A92D2CBC}">
      <dgm:prSet/>
      <dgm:spPr/>
      <dgm:t>
        <a:bodyPr/>
        <a:lstStyle/>
        <a:p>
          <a:endParaRPr lang="en-US"/>
        </a:p>
      </dgm:t>
    </dgm:pt>
    <dgm:pt modelId="{CDBF989A-4D74-490F-9B25-ED7792143577}">
      <dgm:prSet/>
      <dgm:spPr/>
      <dgm:t>
        <a:bodyPr/>
        <a:lstStyle/>
        <a:p>
          <a:r>
            <a:rPr lang="en-US" dirty="0"/>
            <a:t>World Orphan Drug Congress 2020</a:t>
          </a:r>
        </a:p>
      </dgm:t>
    </dgm:pt>
    <dgm:pt modelId="{9ED29488-D2B8-4718-BBF4-8F58F10B5D61}" type="parTrans" cxnId="{8D2FFB69-785E-4614-85C8-0D532D6B52CD}">
      <dgm:prSet/>
      <dgm:spPr/>
      <dgm:t>
        <a:bodyPr/>
        <a:lstStyle/>
        <a:p>
          <a:endParaRPr lang="en-US"/>
        </a:p>
      </dgm:t>
    </dgm:pt>
    <dgm:pt modelId="{2F239181-7A0B-4D19-BFA1-12E5D5B287C0}" type="sibTrans" cxnId="{8D2FFB69-785E-4614-85C8-0D532D6B52CD}">
      <dgm:prSet/>
      <dgm:spPr/>
      <dgm:t>
        <a:bodyPr/>
        <a:lstStyle/>
        <a:p>
          <a:endParaRPr lang="en-US"/>
        </a:p>
      </dgm:t>
    </dgm:pt>
    <dgm:pt modelId="{EED54180-193D-43B1-996F-E9C4F89E110E}">
      <dgm:prSet/>
      <dgm:spPr/>
      <dgm:t>
        <a:bodyPr/>
        <a:lstStyle/>
        <a:p>
          <a:r>
            <a:rPr lang="en-US" dirty="0"/>
            <a:t>Global Skin/</a:t>
          </a:r>
          <a:r>
            <a:rPr lang="en-US" dirty="0" err="1"/>
            <a:t>RareDerm</a:t>
          </a:r>
          <a:r>
            <a:rPr lang="en-US" dirty="0"/>
            <a:t> –Participant in GRIDD Survey</a:t>
          </a:r>
        </a:p>
      </dgm:t>
    </dgm:pt>
    <dgm:pt modelId="{820EF921-E519-48D8-B860-62C1A9413C7D}" type="parTrans" cxnId="{B4233E49-3E29-4035-8966-C9D1D8A37A16}">
      <dgm:prSet/>
      <dgm:spPr/>
      <dgm:t>
        <a:bodyPr/>
        <a:lstStyle/>
        <a:p>
          <a:endParaRPr lang="en-US"/>
        </a:p>
      </dgm:t>
    </dgm:pt>
    <dgm:pt modelId="{A50409B8-B76A-4DBF-8524-4147293B43C7}" type="sibTrans" cxnId="{B4233E49-3E29-4035-8966-C9D1D8A37A16}">
      <dgm:prSet/>
      <dgm:spPr/>
      <dgm:t>
        <a:bodyPr/>
        <a:lstStyle/>
        <a:p>
          <a:endParaRPr lang="en-US"/>
        </a:p>
      </dgm:t>
    </dgm:pt>
    <dgm:pt modelId="{0C004529-12EE-4892-A05A-2A9C16F51314}" type="pres">
      <dgm:prSet presAssocID="{A4D2DC06-B3B7-4D32-A23A-22CE8E81221D}" presName="diagram" presStyleCnt="0">
        <dgm:presLayoutVars>
          <dgm:dir/>
          <dgm:resizeHandles val="exact"/>
        </dgm:presLayoutVars>
      </dgm:prSet>
      <dgm:spPr/>
    </dgm:pt>
    <dgm:pt modelId="{A5C0BAFB-028C-4D9C-BA37-E8370CF9510F}" type="pres">
      <dgm:prSet presAssocID="{275276B6-7808-48E3-81E3-9A01817B36AA}" presName="node" presStyleLbl="node1" presStyleIdx="0" presStyleCnt="10">
        <dgm:presLayoutVars>
          <dgm:bulletEnabled val="1"/>
        </dgm:presLayoutVars>
      </dgm:prSet>
      <dgm:spPr/>
    </dgm:pt>
    <dgm:pt modelId="{39400044-1EBE-4A5C-A358-EDFF389CCDFC}" type="pres">
      <dgm:prSet presAssocID="{DE1889FA-4C74-4390-B233-8734998E447B}" presName="sibTrans" presStyleCnt="0"/>
      <dgm:spPr/>
    </dgm:pt>
    <dgm:pt modelId="{3C992E0C-9876-4676-8AAF-E529DDECE9FD}" type="pres">
      <dgm:prSet presAssocID="{1059BFBE-4AF7-4721-A298-476E4244C4F9}" presName="node" presStyleLbl="node1" presStyleIdx="1" presStyleCnt="10">
        <dgm:presLayoutVars>
          <dgm:bulletEnabled val="1"/>
        </dgm:presLayoutVars>
      </dgm:prSet>
      <dgm:spPr/>
    </dgm:pt>
    <dgm:pt modelId="{B08C4371-02A6-48CB-8BFE-E7CF78BD5638}" type="pres">
      <dgm:prSet presAssocID="{58590201-7BB2-42A8-AE8D-B5DC79F09D97}" presName="sibTrans" presStyleCnt="0"/>
      <dgm:spPr/>
    </dgm:pt>
    <dgm:pt modelId="{AA019BCD-3F88-4E24-9381-5C235C02D062}" type="pres">
      <dgm:prSet presAssocID="{EED54180-193D-43B1-996F-E9C4F89E110E}" presName="node" presStyleLbl="node1" presStyleIdx="2" presStyleCnt="10">
        <dgm:presLayoutVars>
          <dgm:bulletEnabled val="1"/>
        </dgm:presLayoutVars>
      </dgm:prSet>
      <dgm:spPr/>
    </dgm:pt>
    <dgm:pt modelId="{8E4CDCA3-5875-455C-8078-E5A805A5FB38}" type="pres">
      <dgm:prSet presAssocID="{A50409B8-B76A-4DBF-8524-4147293B43C7}" presName="sibTrans" presStyleCnt="0"/>
      <dgm:spPr/>
    </dgm:pt>
    <dgm:pt modelId="{6F0FB815-FE65-421D-B797-94AF2CE52284}" type="pres">
      <dgm:prSet presAssocID="{3F6E21D4-FEA2-4F7A-B43A-5DC4BA0B3462}" presName="node" presStyleLbl="node1" presStyleIdx="3" presStyleCnt="10">
        <dgm:presLayoutVars>
          <dgm:bulletEnabled val="1"/>
        </dgm:presLayoutVars>
      </dgm:prSet>
      <dgm:spPr/>
    </dgm:pt>
    <dgm:pt modelId="{6ABA6CA5-8FD3-4754-8944-9EB8FB7C0430}" type="pres">
      <dgm:prSet presAssocID="{5900D541-FAE6-4ADB-BD4F-83BDFB8D0AB8}" presName="sibTrans" presStyleCnt="0"/>
      <dgm:spPr/>
    </dgm:pt>
    <dgm:pt modelId="{DF944862-7D90-49BA-8465-8AF674B545AD}" type="pres">
      <dgm:prSet presAssocID="{DFCA4E87-93EA-4D85-AFCC-18222B5AC4E2}" presName="node" presStyleLbl="node1" presStyleIdx="4" presStyleCnt="10">
        <dgm:presLayoutVars>
          <dgm:bulletEnabled val="1"/>
        </dgm:presLayoutVars>
      </dgm:prSet>
      <dgm:spPr/>
    </dgm:pt>
    <dgm:pt modelId="{BA0052D6-C77C-4DE3-AB40-5A19A9557857}" type="pres">
      <dgm:prSet presAssocID="{DC83DEFB-9F8D-4D46-9D98-DC7EAA777037}" presName="sibTrans" presStyleCnt="0"/>
      <dgm:spPr/>
    </dgm:pt>
    <dgm:pt modelId="{7C5DE06A-CD0D-41AB-AAA1-FC6C081009CD}" type="pres">
      <dgm:prSet presAssocID="{495A8ED3-729A-46C4-A6E8-6A2C544527B7}" presName="node" presStyleLbl="node1" presStyleIdx="5" presStyleCnt="10">
        <dgm:presLayoutVars>
          <dgm:bulletEnabled val="1"/>
        </dgm:presLayoutVars>
      </dgm:prSet>
      <dgm:spPr/>
    </dgm:pt>
    <dgm:pt modelId="{0E6EDB1F-DAE8-4024-8AFA-F7BB36861094}" type="pres">
      <dgm:prSet presAssocID="{DB593886-24C7-4B37-9906-591B9D5CE928}" presName="sibTrans" presStyleCnt="0"/>
      <dgm:spPr/>
    </dgm:pt>
    <dgm:pt modelId="{665191B1-B24F-43E1-B7F7-DA5DC0A9C1A9}" type="pres">
      <dgm:prSet presAssocID="{424B858C-0F24-4263-924E-5E9E0852E7E1}" presName="node" presStyleLbl="node1" presStyleIdx="6" presStyleCnt="10" custLinFactNeighborX="321" custLinFactNeighborY="-628">
        <dgm:presLayoutVars>
          <dgm:bulletEnabled val="1"/>
        </dgm:presLayoutVars>
      </dgm:prSet>
      <dgm:spPr/>
    </dgm:pt>
    <dgm:pt modelId="{2C22C92D-4B51-458D-9E18-29F47EB7FACD}" type="pres">
      <dgm:prSet presAssocID="{41B0ED03-BEDB-48B4-9382-0AB261AB389C}" presName="sibTrans" presStyleCnt="0"/>
      <dgm:spPr/>
    </dgm:pt>
    <dgm:pt modelId="{5EDD189B-453B-414B-AD7B-CF5CC24DFC00}" type="pres">
      <dgm:prSet presAssocID="{FF242948-B65E-40FE-B3CB-E8C33EB52B53}" presName="node" presStyleLbl="node1" presStyleIdx="7" presStyleCnt="10" custLinFactX="-100000" custLinFactY="9735" custLinFactNeighborX="-143221" custLinFactNeighborY="100000">
        <dgm:presLayoutVars>
          <dgm:bulletEnabled val="1"/>
        </dgm:presLayoutVars>
      </dgm:prSet>
      <dgm:spPr/>
    </dgm:pt>
    <dgm:pt modelId="{42DA9B2B-1960-45C4-88E1-715729409C98}" type="pres">
      <dgm:prSet presAssocID="{DC15D746-E70F-491C-A97A-4BAFF7855B5A}" presName="sibTrans" presStyleCnt="0"/>
      <dgm:spPr/>
    </dgm:pt>
    <dgm:pt modelId="{C9A21623-6959-4BDA-93D4-9CF625D4501C}" type="pres">
      <dgm:prSet presAssocID="{CDBF989A-4D74-490F-9B25-ED7792143577}" presName="node" presStyleLbl="node1" presStyleIdx="8" presStyleCnt="10" custLinFactNeighborX="92120" custLinFactNeighborY="-7638">
        <dgm:presLayoutVars>
          <dgm:bulletEnabled val="1"/>
        </dgm:presLayoutVars>
      </dgm:prSet>
      <dgm:spPr/>
    </dgm:pt>
    <dgm:pt modelId="{E6D78F61-C2A3-4555-81EC-446E0D6870EA}" type="pres">
      <dgm:prSet presAssocID="{2F239181-7A0B-4D19-BFA1-12E5D5B287C0}" presName="sibTrans" presStyleCnt="0"/>
      <dgm:spPr/>
    </dgm:pt>
    <dgm:pt modelId="{6EEC7392-833D-4D60-80C2-B3788B4A30B5}" type="pres">
      <dgm:prSet presAssocID="{4BBB2B78-DED9-478E-9EB3-1D1087BED20F}" presName="node" presStyleLbl="node1" presStyleIdx="9" presStyleCnt="10" custLinFactX="10505" custLinFactY="-22709" custLinFactNeighborX="100000" custLinFactNeighborY="-100000">
        <dgm:presLayoutVars>
          <dgm:bulletEnabled val="1"/>
        </dgm:presLayoutVars>
      </dgm:prSet>
      <dgm:spPr/>
    </dgm:pt>
  </dgm:ptLst>
  <dgm:cxnLst>
    <dgm:cxn modelId="{5E79F20C-7A2C-4344-83FC-C951860E7D2C}" type="presOf" srcId="{275276B6-7808-48E3-81E3-9A01817B36AA}" destId="{A5C0BAFB-028C-4D9C-BA37-E8370CF9510F}" srcOrd="0" destOrd="0" presId="urn:microsoft.com/office/officeart/2005/8/layout/default"/>
    <dgm:cxn modelId="{2228BD2E-9CC2-411B-8AE8-1EFB628647FA}" type="presOf" srcId="{495A8ED3-729A-46C4-A6E8-6A2C544527B7}" destId="{7C5DE06A-CD0D-41AB-AAA1-FC6C081009CD}" srcOrd="0" destOrd="0" presId="urn:microsoft.com/office/officeart/2005/8/layout/default"/>
    <dgm:cxn modelId="{A9B5CB2E-EB97-4B89-A9C0-AAEC9C2BD990}" type="presOf" srcId="{CDBF989A-4D74-490F-9B25-ED7792143577}" destId="{C9A21623-6959-4BDA-93D4-9CF625D4501C}" srcOrd="0" destOrd="0" presId="urn:microsoft.com/office/officeart/2005/8/layout/default"/>
    <dgm:cxn modelId="{DEFF2D3B-42C6-4F2B-BFDD-B1B8199A61B4}" srcId="{A4D2DC06-B3B7-4D32-A23A-22CE8E81221D}" destId="{3F6E21D4-FEA2-4F7A-B43A-5DC4BA0B3462}" srcOrd="3" destOrd="0" parTransId="{058D1FFB-908C-4754-8EC8-D1673BE344E6}" sibTransId="{5900D541-FAE6-4ADB-BD4F-83BDFB8D0AB8}"/>
    <dgm:cxn modelId="{8CFEDF40-B23A-4AD6-AB6B-3A38C437EB83}" type="presOf" srcId="{4BBB2B78-DED9-478E-9EB3-1D1087BED20F}" destId="{6EEC7392-833D-4D60-80C2-B3788B4A30B5}" srcOrd="0" destOrd="0" presId="urn:microsoft.com/office/officeart/2005/8/layout/default"/>
    <dgm:cxn modelId="{BB617F5B-0D94-401E-8A73-C44762778223}" srcId="{A4D2DC06-B3B7-4D32-A23A-22CE8E81221D}" destId="{FF242948-B65E-40FE-B3CB-E8C33EB52B53}" srcOrd="7" destOrd="0" parTransId="{F125D6FE-07EA-41E8-9638-ABD82DE19AB5}" sibTransId="{DC15D746-E70F-491C-A97A-4BAFF7855B5A}"/>
    <dgm:cxn modelId="{467D7363-B0D3-4690-BFA7-DF8152E399C9}" type="presOf" srcId="{DFCA4E87-93EA-4D85-AFCC-18222B5AC4E2}" destId="{DF944862-7D90-49BA-8465-8AF674B545AD}" srcOrd="0" destOrd="0" presId="urn:microsoft.com/office/officeart/2005/8/layout/default"/>
    <dgm:cxn modelId="{B4233E49-3E29-4035-8966-C9D1D8A37A16}" srcId="{A4D2DC06-B3B7-4D32-A23A-22CE8E81221D}" destId="{EED54180-193D-43B1-996F-E9C4F89E110E}" srcOrd="2" destOrd="0" parTransId="{820EF921-E519-48D8-B860-62C1A9413C7D}" sibTransId="{A50409B8-B76A-4DBF-8524-4147293B43C7}"/>
    <dgm:cxn modelId="{8D2FFB69-785E-4614-85C8-0D532D6B52CD}" srcId="{A4D2DC06-B3B7-4D32-A23A-22CE8E81221D}" destId="{CDBF989A-4D74-490F-9B25-ED7792143577}" srcOrd="8" destOrd="0" parTransId="{9ED29488-D2B8-4718-BBF4-8F58F10B5D61}" sibTransId="{2F239181-7A0B-4D19-BFA1-12E5D5B287C0}"/>
    <dgm:cxn modelId="{90CAA24C-CAEB-4A54-9D7B-BD52D52E3AFB}" srcId="{A4D2DC06-B3B7-4D32-A23A-22CE8E81221D}" destId="{495A8ED3-729A-46C4-A6E8-6A2C544527B7}" srcOrd="5" destOrd="0" parTransId="{7C2599A0-9CD8-44FF-99BB-5E9DD51BC74E}" sibTransId="{DB593886-24C7-4B37-9906-591B9D5CE928}"/>
    <dgm:cxn modelId="{08A22172-C7EE-49FC-BC6D-E429BD325203}" srcId="{A4D2DC06-B3B7-4D32-A23A-22CE8E81221D}" destId="{DFCA4E87-93EA-4D85-AFCC-18222B5AC4E2}" srcOrd="4" destOrd="0" parTransId="{EF2C9133-64FE-4044-B23D-08707D1CFAFA}" sibTransId="{DC83DEFB-9F8D-4D46-9D98-DC7EAA777037}"/>
    <dgm:cxn modelId="{5143A158-B9C2-493F-B888-293BB0E85E8C}" type="presOf" srcId="{EED54180-193D-43B1-996F-E9C4F89E110E}" destId="{AA019BCD-3F88-4E24-9381-5C235C02D062}" srcOrd="0" destOrd="0" presId="urn:microsoft.com/office/officeart/2005/8/layout/default"/>
    <dgm:cxn modelId="{D8A54E82-9777-43F8-805E-BE0901981243}" type="presOf" srcId="{FF242948-B65E-40FE-B3CB-E8C33EB52B53}" destId="{5EDD189B-453B-414B-AD7B-CF5CC24DFC00}" srcOrd="0" destOrd="0" presId="urn:microsoft.com/office/officeart/2005/8/layout/default"/>
    <dgm:cxn modelId="{3C616C92-A025-411E-898F-78ABA4A4821F}" type="presOf" srcId="{424B858C-0F24-4263-924E-5E9E0852E7E1}" destId="{665191B1-B24F-43E1-B7F7-DA5DC0A9C1A9}" srcOrd="0" destOrd="0" presId="urn:microsoft.com/office/officeart/2005/8/layout/default"/>
    <dgm:cxn modelId="{8FE103A2-8997-4EF3-9313-6020A92D2CBC}" srcId="{A4D2DC06-B3B7-4D32-A23A-22CE8E81221D}" destId="{4BBB2B78-DED9-478E-9EB3-1D1087BED20F}" srcOrd="9" destOrd="0" parTransId="{D71B9301-B2ED-4755-A26F-6677A8438CA0}" sibTransId="{8665EA5E-46BF-4676-9DA9-08228BA2785B}"/>
    <dgm:cxn modelId="{06E64FBD-90E8-455C-88D7-153D6A1CCE4D}" srcId="{A4D2DC06-B3B7-4D32-A23A-22CE8E81221D}" destId="{1059BFBE-4AF7-4721-A298-476E4244C4F9}" srcOrd="1" destOrd="0" parTransId="{997AE6E1-7B31-4676-AD23-8EC75E38279F}" sibTransId="{58590201-7BB2-42A8-AE8D-B5DC79F09D97}"/>
    <dgm:cxn modelId="{7ACC2CC4-10B4-4D6B-B930-0BD73623F82F}" type="presOf" srcId="{3F6E21D4-FEA2-4F7A-B43A-5DC4BA0B3462}" destId="{6F0FB815-FE65-421D-B797-94AF2CE52284}" srcOrd="0" destOrd="0" presId="urn:microsoft.com/office/officeart/2005/8/layout/default"/>
    <dgm:cxn modelId="{2FC72DC9-601B-4DC9-8D84-11FBAF96EED3}" srcId="{A4D2DC06-B3B7-4D32-A23A-22CE8E81221D}" destId="{275276B6-7808-48E3-81E3-9A01817B36AA}" srcOrd="0" destOrd="0" parTransId="{995D522D-650A-4C6B-A7C8-A8525901A608}" sibTransId="{DE1889FA-4C74-4390-B233-8734998E447B}"/>
    <dgm:cxn modelId="{8DAF69CA-FECE-4B60-94E1-188CB820D3DB}" srcId="{A4D2DC06-B3B7-4D32-A23A-22CE8E81221D}" destId="{424B858C-0F24-4263-924E-5E9E0852E7E1}" srcOrd="6" destOrd="0" parTransId="{B1774D79-3865-41DE-8EA5-C57414631704}" sibTransId="{41B0ED03-BEDB-48B4-9382-0AB261AB389C}"/>
    <dgm:cxn modelId="{655CFEEA-EEC3-4094-8A42-530263F5AE04}" type="presOf" srcId="{1059BFBE-4AF7-4721-A298-476E4244C4F9}" destId="{3C992E0C-9876-4676-8AAF-E529DDECE9FD}" srcOrd="0" destOrd="0" presId="urn:microsoft.com/office/officeart/2005/8/layout/default"/>
    <dgm:cxn modelId="{0C70F2F7-1A94-4567-A4A5-DEFD783787BD}" type="presOf" srcId="{A4D2DC06-B3B7-4D32-A23A-22CE8E81221D}" destId="{0C004529-12EE-4892-A05A-2A9C16F51314}" srcOrd="0" destOrd="0" presId="urn:microsoft.com/office/officeart/2005/8/layout/default"/>
    <dgm:cxn modelId="{BA448711-AC76-49AC-8744-33628EF4F707}" type="presParOf" srcId="{0C004529-12EE-4892-A05A-2A9C16F51314}" destId="{A5C0BAFB-028C-4D9C-BA37-E8370CF9510F}" srcOrd="0" destOrd="0" presId="urn:microsoft.com/office/officeart/2005/8/layout/default"/>
    <dgm:cxn modelId="{A9BC30F5-827F-420C-96E5-A6BC96E2C8FC}" type="presParOf" srcId="{0C004529-12EE-4892-A05A-2A9C16F51314}" destId="{39400044-1EBE-4A5C-A358-EDFF389CCDFC}" srcOrd="1" destOrd="0" presId="urn:microsoft.com/office/officeart/2005/8/layout/default"/>
    <dgm:cxn modelId="{AECCB4B1-F0EA-4DDE-969F-008957D14413}" type="presParOf" srcId="{0C004529-12EE-4892-A05A-2A9C16F51314}" destId="{3C992E0C-9876-4676-8AAF-E529DDECE9FD}" srcOrd="2" destOrd="0" presId="urn:microsoft.com/office/officeart/2005/8/layout/default"/>
    <dgm:cxn modelId="{FE5FEE2A-6E39-4721-9CF1-9C2F91B6190C}" type="presParOf" srcId="{0C004529-12EE-4892-A05A-2A9C16F51314}" destId="{B08C4371-02A6-48CB-8BFE-E7CF78BD5638}" srcOrd="3" destOrd="0" presId="urn:microsoft.com/office/officeart/2005/8/layout/default"/>
    <dgm:cxn modelId="{7118B99C-F765-4767-A20E-D20FA1C787B1}" type="presParOf" srcId="{0C004529-12EE-4892-A05A-2A9C16F51314}" destId="{AA019BCD-3F88-4E24-9381-5C235C02D062}" srcOrd="4" destOrd="0" presId="urn:microsoft.com/office/officeart/2005/8/layout/default"/>
    <dgm:cxn modelId="{D2313221-FDC7-4A60-847D-CAF23A75F50D}" type="presParOf" srcId="{0C004529-12EE-4892-A05A-2A9C16F51314}" destId="{8E4CDCA3-5875-455C-8078-E5A805A5FB38}" srcOrd="5" destOrd="0" presId="urn:microsoft.com/office/officeart/2005/8/layout/default"/>
    <dgm:cxn modelId="{B03E6EC4-6E48-47C5-BAC7-F87799A94686}" type="presParOf" srcId="{0C004529-12EE-4892-A05A-2A9C16F51314}" destId="{6F0FB815-FE65-421D-B797-94AF2CE52284}" srcOrd="6" destOrd="0" presId="urn:microsoft.com/office/officeart/2005/8/layout/default"/>
    <dgm:cxn modelId="{D8859EA1-072B-423B-AC3B-BCEDEE6B3554}" type="presParOf" srcId="{0C004529-12EE-4892-A05A-2A9C16F51314}" destId="{6ABA6CA5-8FD3-4754-8944-9EB8FB7C0430}" srcOrd="7" destOrd="0" presId="urn:microsoft.com/office/officeart/2005/8/layout/default"/>
    <dgm:cxn modelId="{76F1168C-C1BB-403F-8629-DC6C54C6BC75}" type="presParOf" srcId="{0C004529-12EE-4892-A05A-2A9C16F51314}" destId="{DF944862-7D90-49BA-8465-8AF674B545AD}" srcOrd="8" destOrd="0" presId="urn:microsoft.com/office/officeart/2005/8/layout/default"/>
    <dgm:cxn modelId="{AA225AAA-20FC-44B1-9766-845AB09A698A}" type="presParOf" srcId="{0C004529-12EE-4892-A05A-2A9C16F51314}" destId="{BA0052D6-C77C-4DE3-AB40-5A19A9557857}" srcOrd="9" destOrd="0" presId="urn:microsoft.com/office/officeart/2005/8/layout/default"/>
    <dgm:cxn modelId="{C30416A3-BBE3-4178-BF1B-C467BF4B0A74}" type="presParOf" srcId="{0C004529-12EE-4892-A05A-2A9C16F51314}" destId="{7C5DE06A-CD0D-41AB-AAA1-FC6C081009CD}" srcOrd="10" destOrd="0" presId="urn:microsoft.com/office/officeart/2005/8/layout/default"/>
    <dgm:cxn modelId="{E9C3C938-8925-4B5C-81E8-8551DC523E0F}" type="presParOf" srcId="{0C004529-12EE-4892-A05A-2A9C16F51314}" destId="{0E6EDB1F-DAE8-4024-8AFA-F7BB36861094}" srcOrd="11" destOrd="0" presId="urn:microsoft.com/office/officeart/2005/8/layout/default"/>
    <dgm:cxn modelId="{1728CFF3-25FD-48FE-9A09-9C2FCCFCD1F9}" type="presParOf" srcId="{0C004529-12EE-4892-A05A-2A9C16F51314}" destId="{665191B1-B24F-43E1-B7F7-DA5DC0A9C1A9}" srcOrd="12" destOrd="0" presId="urn:microsoft.com/office/officeart/2005/8/layout/default"/>
    <dgm:cxn modelId="{738EA941-4516-419F-B518-7BABA6CAF57B}" type="presParOf" srcId="{0C004529-12EE-4892-A05A-2A9C16F51314}" destId="{2C22C92D-4B51-458D-9E18-29F47EB7FACD}" srcOrd="13" destOrd="0" presId="urn:microsoft.com/office/officeart/2005/8/layout/default"/>
    <dgm:cxn modelId="{B1E37792-F278-4542-8D38-F4E9AFDE252F}" type="presParOf" srcId="{0C004529-12EE-4892-A05A-2A9C16F51314}" destId="{5EDD189B-453B-414B-AD7B-CF5CC24DFC00}" srcOrd="14" destOrd="0" presId="urn:microsoft.com/office/officeart/2005/8/layout/default"/>
    <dgm:cxn modelId="{E1215F0A-30CF-494B-A56D-7209AB337F31}" type="presParOf" srcId="{0C004529-12EE-4892-A05A-2A9C16F51314}" destId="{42DA9B2B-1960-45C4-88E1-715729409C98}" srcOrd="15" destOrd="0" presId="urn:microsoft.com/office/officeart/2005/8/layout/default"/>
    <dgm:cxn modelId="{1AF303DB-E9F9-4F77-9ADF-446A63DC9DFC}" type="presParOf" srcId="{0C004529-12EE-4892-A05A-2A9C16F51314}" destId="{C9A21623-6959-4BDA-93D4-9CF625D4501C}" srcOrd="16" destOrd="0" presId="urn:microsoft.com/office/officeart/2005/8/layout/default"/>
    <dgm:cxn modelId="{3520F781-508E-44A7-86DC-65104DCD60C9}" type="presParOf" srcId="{0C004529-12EE-4892-A05A-2A9C16F51314}" destId="{E6D78F61-C2A3-4555-81EC-446E0D6870EA}" srcOrd="17" destOrd="0" presId="urn:microsoft.com/office/officeart/2005/8/layout/default"/>
    <dgm:cxn modelId="{18D51066-9EBB-487D-9BAF-EE30955BCABC}" type="presParOf" srcId="{0C004529-12EE-4892-A05A-2A9C16F51314}" destId="{6EEC7392-833D-4D60-80C2-B3788B4A30B5}" srcOrd="1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4D2DC06-B3B7-4D32-A23A-22CE8E81221D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275276B6-7808-48E3-81E3-9A01817B36AA}">
      <dgm:prSet/>
      <dgm:spPr/>
      <dgm:t>
        <a:bodyPr/>
        <a:lstStyle/>
        <a:p>
          <a:r>
            <a:rPr lang="en-US"/>
            <a:t>Rare Disease and Clinical Development Access Summit 2019</a:t>
          </a:r>
        </a:p>
      </dgm:t>
    </dgm:pt>
    <dgm:pt modelId="{995D522D-650A-4C6B-A7C8-A8525901A608}" type="parTrans" cxnId="{2FC72DC9-601B-4DC9-8D84-11FBAF96EED3}">
      <dgm:prSet/>
      <dgm:spPr/>
      <dgm:t>
        <a:bodyPr/>
        <a:lstStyle/>
        <a:p>
          <a:endParaRPr lang="en-US"/>
        </a:p>
      </dgm:t>
    </dgm:pt>
    <dgm:pt modelId="{DE1889FA-4C74-4390-B233-8734998E447B}" type="sibTrans" cxnId="{2FC72DC9-601B-4DC9-8D84-11FBAF96EED3}">
      <dgm:prSet/>
      <dgm:spPr/>
      <dgm:t>
        <a:bodyPr/>
        <a:lstStyle/>
        <a:p>
          <a:endParaRPr lang="en-US"/>
        </a:p>
      </dgm:t>
    </dgm:pt>
    <dgm:pt modelId="{FF242948-B65E-40FE-B3CB-E8C33EB52B53}">
      <dgm:prSet/>
      <dgm:spPr/>
      <dgm:t>
        <a:bodyPr/>
        <a:lstStyle/>
        <a:p>
          <a:r>
            <a:rPr lang="en-US" dirty="0"/>
            <a:t>NIAMS Coalition Meeting 2019 (Poster)</a:t>
          </a:r>
        </a:p>
      </dgm:t>
    </dgm:pt>
    <dgm:pt modelId="{F125D6FE-07EA-41E8-9638-ABD82DE19AB5}" type="parTrans" cxnId="{BB617F5B-0D94-401E-8A73-C44762778223}">
      <dgm:prSet/>
      <dgm:spPr/>
      <dgm:t>
        <a:bodyPr/>
        <a:lstStyle/>
        <a:p>
          <a:endParaRPr lang="en-US"/>
        </a:p>
      </dgm:t>
    </dgm:pt>
    <dgm:pt modelId="{DC15D746-E70F-491C-A97A-4BAFF7855B5A}" type="sibTrans" cxnId="{BB617F5B-0D94-401E-8A73-C44762778223}">
      <dgm:prSet/>
      <dgm:spPr/>
      <dgm:t>
        <a:bodyPr/>
        <a:lstStyle/>
        <a:p>
          <a:endParaRPr lang="en-US"/>
        </a:p>
      </dgm:t>
    </dgm:pt>
    <dgm:pt modelId="{2B26FB77-0F00-47D2-869A-6F30646E3E95}">
      <dgm:prSet/>
      <dgm:spPr/>
      <dgm:t>
        <a:bodyPr/>
        <a:lstStyle/>
        <a:p>
          <a:r>
            <a:rPr lang="en-US" dirty="0" err="1"/>
            <a:t>EyeforPharma</a:t>
          </a:r>
          <a:r>
            <a:rPr lang="en-US" dirty="0"/>
            <a:t> Patient Summit USA 2019</a:t>
          </a:r>
        </a:p>
      </dgm:t>
    </dgm:pt>
    <dgm:pt modelId="{7416A38E-6E78-4A91-9766-060EE0A3443F}" type="parTrans" cxnId="{E75763A8-10FC-4D31-A733-8C1320A73F5E}">
      <dgm:prSet/>
      <dgm:spPr/>
      <dgm:t>
        <a:bodyPr/>
        <a:lstStyle/>
        <a:p>
          <a:endParaRPr lang="en-US"/>
        </a:p>
      </dgm:t>
    </dgm:pt>
    <dgm:pt modelId="{0B408C3A-0938-48EE-8FAB-BCB3451425A6}" type="sibTrans" cxnId="{E75763A8-10FC-4D31-A733-8C1320A73F5E}">
      <dgm:prSet/>
      <dgm:spPr/>
      <dgm:t>
        <a:bodyPr/>
        <a:lstStyle/>
        <a:p>
          <a:endParaRPr lang="en-US"/>
        </a:p>
      </dgm:t>
    </dgm:pt>
    <dgm:pt modelId="{4603F900-118F-485D-AF57-45ACF45EC177}">
      <dgm:prSet/>
      <dgm:spPr/>
      <dgm:t>
        <a:bodyPr/>
        <a:lstStyle/>
        <a:p>
          <a:r>
            <a:rPr lang="en-US" dirty="0"/>
            <a:t>AARDA Coalition Presentation 2019</a:t>
          </a:r>
        </a:p>
      </dgm:t>
    </dgm:pt>
    <dgm:pt modelId="{2393F9ED-0169-4DA4-A14D-1D6BDB8EA41E}" type="parTrans" cxnId="{C4A12C11-E697-4863-B52D-E3807D9C199B}">
      <dgm:prSet/>
      <dgm:spPr/>
      <dgm:t>
        <a:bodyPr/>
        <a:lstStyle/>
        <a:p>
          <a:endParaRPr lang="en-US"/>
        </a:p>
      </dgm:t>
    </dgm:pt>
    <dgm:pt modelId="{DCD9236F-3672-4B2F-8E1E-53E458766273}" type="sibTrans" cxnId="{C4A12C11-E697-4863-B52D-E3807D9C199B}">
      <dgm:prSet/>
      <dgm:spPr/>
      <dgm:t>
        <a:bodyPr/>
        <a:lstStyle/>
        <a:p>
          <a:endParaRPr lang="en-US"/>
        </a:p>
      </dgm:t>
    </dgm:pt>
    <dgm:pt modelId="{0C004529-12EE-4892-A05A-2A9C16F51314}" type="pres">
      <dgm:prSet presAssocID="{A4D2DC06-B3B7-4D32-A23A-22CE8E81221D}" presName="diagram" presStyleCnt="0">
        <dgm:presLayoutVars>
          <dgm:dir/>
          <dgm:resizeHandles val="exact"/>
        </dgm:presLayoutVars>
      </dgm:prSet>
      <dgm:spPr/>
    </dgm:pt>
    <dgm:pt modelId="{A5C0BAFB-028C-4D9C-BA37-E8370CF9510F}" type="pres">
      <dgm:prSet presAssocID="{275276B6-7808-48E3-81E3-9A01817B36AA}" presName="node" presStyleLbl="node1" presStyleIdx="0" presStyleCnt="4" custLinFactNeighborY="-33309">
        <dgm:presLayoutVars>
          <dgm:bulletEnabled val="1"/>
        </dgm:presLayoutVars>
      </dgm:prSet>
      <dgm:spPr/>
    </dgm:pt>
    <dgm:pt modelId="{39400044-1EBE-4A5C-A358-EDFF389CCDFC}" type="pres">
      <dgm:prSet presAssocID="{DE1889FA-4C74-4390-B233-8734998E447B}" presName="sibTrans" presStyleCnt="0"/>
      <dgm:spPr/>
    </dgm:pt>
    <dgm:pt modelId="{DB750B0E-B7B4-47D9-997B-EA75F1A7EEFA}" type="pres">
      <dgm:prSet presAssocID="{2B26FB77-0F00-47D2-869A-6F30646E3E95}" presName="node" presStyleLbl="node1" presStyleIdx="1" presStyleCnt="4" custLinFactNeighborX="93992" custLinFactNeighborY="-49345">
        <dgm:presLayoutVars>
          <dgm:bulletEnabled val="1"/>
        </dgm:presLayoutVars>
      </dgm:prSet>
      <dgm:spPr/>
    </dgm:pt>
    <dgm:pt modelId="{0E869A2C-D74C-40E4-A058-1E20FD9AD6F8}" type="pres">
      <dgm:prSet presAssocID="{0B408C3A-0938-48EE-8FAB-BCB3451425A6}" presName="sibTrans" presStyleCnt="0"/>
      <dgm:spPr/>
    </dgm:pt>
    <dgm:pt modelId="{45C0E3A8-D4D7-43D9-A6DF-7652AE1FEB8D}" type="pres">
      <dgm:prSet presAssocID="{4603F900-118F-485D-AF57-45ACF45EC177}" presName="node" presStyleLbl="node1" presStyleIdx="2" presStyleCnt="4" custLinFactNeighborX="87083" custLinFactNeighborY="-36606">
        <dgm:presLayoutVars>
          <dgm:bulletEnabled val="1"/>
        </dgm:presLayoutVars>
      </dgm:prSet>
      <dgm:spPr/>
    </dgm:pt>
    <dgm:pt modelId="{C5298B5E-FFAF-4069-9C17-2D74AC025C2D}" type="pres">
      <dgm:prSet presAssocID="{DCD9236F-3672-4B2F-8E1E-53E458766273}" presName="sibTrans" presStyleCnt="0"/>
      <dgm:spPr/>
    </dgm:pt>
    <dgm:pt modelId="{5EDD189B-453B-414B-AD7B-CF5CC24DFC00}" type="pres">
      <dgm:prSet presAssocID="{FF242948-B65E-40FE-B3CB-E8C33EB52B53}" presName="node" presStyleLbl="node1" presStyleIdx="3" presStyleCnt="4" custLinFactX="-100000" custLinFactNeighborX="-126696" custLinFactNeighborY="-41576">
        <dgm:presLayoutVars>
          <dgm:bulletEnabled val="1"/>
        </dgm:presLayoutVars>
      </dgm:prSet>
      <dgm:spPr/>
    </dgm:pt>
  </dgm:ptLst>
  <dgm:cxnLst>
    <dgm:cxn modelId="{5E79F20C-7A2C-4344-83FC-C951860E7D2C}" type="presOf" srcId="{275276B6-7808-48E3-81E3-9A01817B36AA}" destId="{A5C0BAFB-028C-4D9C-BA37-E8370CF9510F}" srcOrd="0" destOrd="0" presId="urn:microsoft.com/office/officeart/2005/8/layout/default"/>
    <dgm:cxn modelId="{C4A12C11-E697-4863-B52D-E3807D9C199B}" srcId="{A4D2DC06-B3B7-4D32-A23A-22CE8E81221D}" destId="{4603F900-118F-485D-AF57-45ACF45EC177}" srcOrd="2" destOrd="0" parTransId="{2393F9ED-0169-4DA4-A14D-1D6BDB8EA41E}" sibTransId="{DCD9236F-3672-4B2F-8E1E-53E458766273}"/>
    <dgm:cxn modelId="{0B90D51C-C822-4369-A42F-EA3864E6802A}" type="presOf" srcId="{4603F900-118F-485D-AF57-45ACF45EC177}" destId="{45C0E3A8-D4D7-43D9-A6DF-7652AE1FEB8D}" srcOrd="0" destOrd="0" presId="urn:microsoft.com/office/officeart/2005/8/layout/default"/>
    <dgm:cxn modelId="{BB617F5B-0D94-401E-8A73-C44762778223}" srcId="{A4D2DC06-B3B7-4D32-A23A-22CE8E81221D}" destId="{FF242948-B65E-40FE-B3CB-E8C33EB52B53}" srcOrd="3" destOrd="0" parTransId="{F125D6FE-07EA-41E8-9638-ABD82DE19AB5}" sibTransId="{DC15D746-E70F-491C-A97A-4BAFF7855B5A}"/>
    <dgm:cxn modelId="{D8A54E82-9777-43F8-805E-BE0901981243}" type="presOf" srcId="{FF242948-B65E-40FE-B3CB-E8C33EB52B53}" destId="{5EDD189B-453B-414B-AD7B-CF5CC24DFC00}" srcOrd="0" destOrd="0" presId="urn:microsoft.com/office/officeart/2005/8/layout/default"/>
    <dgm:cxn modelId="{E75763A8-10FC-4D31-A733-8C1320A73F5E}" srcId="{A4D2DC06-B3B7-4D32-A23A-22CE8E81221D}" destId="{2B26FB77-0F00-47D2-869A-6F30646E3E95}" srcOrd="1" destOrd="0" parTransId="{7416A38E-6E78-4A91-9766-060EE0A3443F}" sibTransId="{0B408C3A-0938-48EE-8FAB-BCB3451425A6}"/>
    <dgm:cxn modelId="{779D7BB7-7CF9-42BB-BB0A-41B520CAC38C}" type="presOf" srcId="{2B26FB77-0F00-47D2-869A-6F30646E3E95}" destId="{DB750B0E-B7B4-47D9-997B-EA75F1A7EEFA}" srcOrd="0" destOrd="0" presId="urn:microsoft.com/office/officeart/2005/8/layout/default"/>
    <dgm:cxn modelId="{2FC72DC9-601B-4DC9-8D84-11FBAF96EED3}" srcId="{A4D2DC06-B3B7-4D32-A23A-22CE8E81221D}" destId="{275276B6-7808-48E3-81E3-9A01817B36AA}" srcOrd="0" destOrd="0" parTransId="{995D522D-650A-4C6B-A7C8-A8525901A608}" sibTransId="{DE1889FA-4C74-4390-B233-8734998E447B}"/>
    <dgm:cxn modelId="{0C70F2F7-1A94-4567-A4A5-DEFD783787BD}" type="presOf" srcId="{A4D2DC06-B3B7-4D32-A23A-22CE8E81221D}" destId="{0C004529-12EE-4892-A05A-2A9C16F51314}" srcOrd="0" destOrd="0" presId="urn:microsoft.com/office/officeart/2005/8/layout/default"/>
    <dgm:cxn modelId="{BA448711-AC76-49AC-8744-33628EF4F707}" type="presParOf" srcId="{0C004529-12EE-4892-A05A-2A9C16F51314}" destId="{A5C0BAFB-028C-4D9C-BA37-E8370CF9510F}" srcOrd="0" destOrd="0" presId="urn:microsoft.com/office/officeart/2005/8/layout/default"/>
    <dgm:cxn modelId="{A9BC30F5-827F-420C-96E5-A6BC96E2C8FC}" type="presParOf" srcId="{0C004529-12EE-4892-A05A-2A9C16F51314}" destId="{39400044-1EBE-4A5C-A358-EDFF389CCDFC}" srcOrd="1" destOrd="0" presId="urn:microsoft.com/office/officeart/2005/8/layout/default"/>
    <dgm:cxn modelId="{1A0D62E8-FC89-4F15-98DC-DFAC31CF88F8}" type="presParOf" srcId="{0C004529-12EE-4892-A05A-2A9C16F51314}" destId="{DB750B0E-B7B4-47D9-997B-EA75F1A7EEFA}" srcOrd="2" destOrd="0" presId="urn:microsoft.com/office/officeart/2005/8/layout/default"/>
    <dgm:cxn modelId="{A672F74D-6373-4ACD-8610-B1964E551CD0}" type="presParOf" srcId="{0C004529-12EE-4892-A05A-2A9C16F51314}" destId="{0E869A2C-D74C-40E4-A058-1E20FD9AD6F8}" srcOrd="3" destOrd="0" presId="urn:microsoft.com/office/officeart/2005/8/layout/default"/>
    <dgm:cxn modelId="{43D5D3C6-B60E-4816-BD2B-728AFA23BCF5}" type="presParOf" srcId="{0C004529-12EE-4892-A05A-2A9C16F51314}" destId="{45C0E3A8-D4D7-43D9-A6DF-7652AE1FEB8D}" srcOrd="4" destOrd="0" presId="urn:microsoft.com/office/officeart/2005/8/layout/default"/>
    <dgm:cxn modelId="{2B5D0263-20F7-4F10-9EB8-225C6EFA5E10}" type="presParOf" srcId="{0C004529-12EE-4892-A05A-2A9C16F51314}" destId="{C5298B5E-FFAF-4069-9C17-2D74AC025C2D}" srcOrd="5" destOrd="0" presId="urn:microsoft.com/office/officeart/2005/8/layout/default"/>
    <dgm:cxn modelId="{B1E37792-F278-4542-8D38-F4E9AFDE252F}" type="presParOf" srcId="{0C004529-12EE-4892-A05A-2A9C16F51314}" destId="{5EDD189B-453B-414B-AD7B-CF5CC24DFC00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5BBBE74-2D9C-4B33-A1F7-4949A1DD7B2B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33ED15FC-C9C1-41B4-B5BB-AF1B482D587C}">
      <dgm:prSet custT="1"/>
      <dgm:spPr/>
      <dgm:t>
        <a:bodyPr/>
        <a:lstStyle/>
        <a:p>
          <a:pPr>
            <a:defRPr cap="all"/>
          </a:pPr>
          <a:r>
            <a:rPr lang="en-US" sz="2000"/>
            <a:t>33 Letters of Intent which is a 40% increase over last year</a:t>
          </a:r>
        </a:p>
      </dgm:t>
    </dgm:pt>
    <dgm:pt modelId="{07D28A07-2B52-4C7A-9CD3-B54B867048A3}" type="parTrans" cxnId="{18E6E426-676D-486C-9847-6606D6072493}">
      <dgm:prSet/>
      <dgm:spPr/>
      <dgm:t>
        <a:bodyPr/>
        <a:lstStyle/>
        <a:p>
          <a:endParaRPr lang="en-US"/>
        </a:p>
      </dgm:t>
    </dgm:pt>
    <dgm:pt modelId="{3E5E84EB-E02B-4D73-B35E-C95A6E737786}" type="sibTrans" cxnId="{18E6E426-676D-486C-9847-6606D6072493}">
      <dgm:prSet/>
      <dgm:spPr/>
      <dgm:t>
        <a:bodyPr/>
        <a:lstStyle/>
        <a:p>
          <a:endParaRPr lang="en-US"/>
        </a:p>
      </dgm:t>
    </dgm:pt>
    <dgm:pt modelId="{540EDA5A-1D54-487A-80A6-EF709112F6B6}">
      <dgm:prSet custT="1"/>
      <dgm:spPr/>
      <dgm:t>
        <a:bodyPr/>
        <a:lstStyle/>
        <a:p>
          <a:pPr>
            <a:defRPr cap="all"/>
          </a:pPr>
          <a:r>
            <a:rPr lang="en-US" sz="2000"/>
            <a:t>29 applications approved to submit full application </a:t>
          </a:r>
        </a:p>
      </dgm:t>
    </dgm:pt>
    <dgm:pt modelId="{E592C473-2120-4B42-A6D3-CB7A1C052209}" type="parTrans" cxnId="{B1CD47C2-D12B-4ADE-95B5-FBEF5EB35B03}">
      <dgm:prSet/>
      <dgm:spPr/>
      <dgm:t>
        <a:bodyPr/>
        <a:lstStyle/>
        <a:p>
          <a:endParaRPr lang="en-US"/>
        </a:p>
      </dgm:t>
    </dgm:pt>
    <dgm:pt modelId="{333A8D0F-4B13-4678-82B4-4F4CBD001989}" type="sibTrans" cxnId="{B1CD47C2-D12B-4ADE-95B5-FBEF5EB35B03}">
      <dgm:prSet/>
      <dgm:spPr/>
      <dgm:t>
        <a:bodyPr/>
        <a:lstStyle/>
        <a:p>
          <a:endParaRPr lang="en-US"/>
        </a:p>
      </dgm:t>
    </dgm:pt>
    <dgm:pt modelId="{63C13EBF-EDC3-4FA0-90D8-4523E767F2DB}">
      <dgm:prSet custT="1"/>
      <dgm:spPr/>
      <dgm:t>
        <a:bodyPr/>
        <a:lstStyle/>
        <a:p>
          <a:pPr>
            <a:defRPr cap="all"/>
          </a:pPr>
          <a:r>
            <a:rPr lang="en-US" sz="2000"/>
            <a:t>26 applications submitted for review which is a 25% increase over last year</a:t>
          </a:r>
        </a:p>
      </dgm:t>
    </dgm:pt>
    <dgm:pt modelId="{5C9D30B5-5DC8-4693-9B6C-6CD33F19D3DD}" type="parTrans" cxnId="{2AA2D4C4-0012-4CE1-AA71-250282380ABC}">
      <dgm:prSet/>
      <dgm:spPr/>
      <dgm:t>
        <a:bodyPr/>
        <a:lstStyle/>
        <a:p>
          <a:endParaRPr lang="en-US"/>
        </a:p>
      </dgm:t>
    </dgm:pt>
    <dgm:pt modelId="{FBB48D06-F437-4D6B-A483-36FF1E5D782E}" type="sibTrans" cxnId="{2AA2D4C4-0012-4CE1-AA71-250282380ABC}">
      <dgm:prSet/>
      <dgm:spPr/>
      <dgm:t>
        <a:bodyPr/>
        <a:lstStyle/>
        <a:p>
          <a:endParaRPr lang="en-US"/>
        </a:p>
      </dgm:t>
    </dgm:pt>
    <dgm:pt modelId="{981074B5-FE6A-46B0-B3AA-FE3AA216FB2F}" type="pres">
      <dgm:prSet presAssocID="{E5BBBE74-2D9C-4B33-A1F7-4949A1DD7B2B}" presName="root" presStyleCnt="0">
        <dgm:presLayoutVars>
          <dgm:dir/>
          <dgm:resizeHandles val="exact"/>
        </dgm:presLayoutVars>
      </dgm:prSet>
      <dgm:spPr/>
    </dgm:pt>
    <dgm:pt modelId="{1C681DEE-0F6F-44D0-A637-53EFC7C597E7}" type="pres">
      <dgm:prSet presAssocID="{33ED15FC-C9C1-41B4-B5BB-AF1B482D587C}" presName="compNode" presStyleCnt="0"/>
      <dgm:spPr/>
    </dgm:pt>
    <dgm:pt modelId="{6879CF5C-B66C-4C0A-8A21-191E38F70C3F}" type="pres">
      <dgm:prSet presAssocID="{33ED15FC-C9C1-41B4-B5BB-AF1B482D587C}" presName="iconBgRect" presStyleLbl="bgShp" presStyleIdx="0" presStyleCnt="3"/>
      <dgm:spPr/>
    </dgm:pt>
    <dgm:pt modelId="{367983E1-572E-4877-8478-B3D79E25EEEB}" type="pres">
      <dgm:prSet presAssocID="{33ED15FC-C9C1-41B4-B5BB-AF1B482D587C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Solid"/>
        </a:ext>
      </dgm:extLst>
    </dgm:pt>
    <dgm:pt modelId="{E680CF57-55EF-40F3-AA89-49746066D6A3}" type="pres">
      <dgm:prSet presAssocID="{33ED15FC-C9C1-41B4-B5BB-AF1B482D587C}" presName="spaceRect" presStyleCnt="0"/>
      <dgm:spPr/>
    </dgm:pt>
    <dgm:pt modelId="{ADBF4D07-C851-4FB2-8E1D-3DF025547F49}" type="pres">
      <dgm:prSet presAssocID="{33ED15FC-C9C1-41B4-B5BB-AF1B482D587C}" presName="textRect" presStyleLbl="revTx" presStyleIdx="0" presStyleCnt="3">
        <dgm:presLayoutVars>
          <dgm:chMax val="1"/>
          <dgm:chPref val="1"/>
        </dgm:presLayoutVars>
      </dgm:prSet>
      <dgm:spPr/>
    </dgm:pt>
    <dgm:pt modelId="{F792AE9F-D387-4E8E-BE4A-0F3AFE09B789}" type="pres">
      <dgm:prSet presAssocID="{3E5E84EB-E02B-4D73-B35E-C95A6E737786}" presName="sibTrans" presStyleCnt="0"/>
      <dgm:spPr/>
    </dgm:pt>
    <dgm:pt modelId="{B9BFF87D-3103-4DBC-87D8-83896CD75314}" type="pres">
      <dgm:prSet presAssocID="{540EDA5A-1D54-487A-80A6-EF709112F6B6}" presName="compNode" presStyleCnt="0"/>
      <dgm:spPr/>
    </dgm:pt>
    <dgm:pt modelId="{6FFDE12F-DA7A-4690-B0E0-6380EF349D1B}" type="pres">
      <dgm:prSet presAssocID="{540EDA5A-1D54-487A-80A6-EF709112F6B6}" presName="iconBgRect" presStyleLbl="bgShp" presStyleIdx="1" presStyleCnt="3"/>
      <dgm:spPr/>
    </dgm:pt>
    <dgm:pt modelId="{E9BA1B17-A596-4E82-B25F-CADBA411AFCA}" type="pres">
      <dgm:prSet presAssocID="{540EDA5A-1D54-487A-80A6-EF709112F6B6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ileHTML"/>
        </a:ext>
      </dgm:extLst>
    </dgm:pt>
    <dgm:pt modelId="{8614B915-0075-4AA0-B116-4971FF19065E}" type="pres">
      <dgm:prSet presAssocID="{540EDA5A-1D54-487A-80A6-EF709112F6B6}" presName="spaceRect" presStyleCnt="0"/>
      <dgm:spPr/>
    </dgm:pt>
    <dgm:pt modelId="{B75CB269-0CDD-4465-9FF3-0A5EB41206E1}" type="pres">
      <dgm:prSet presAssocID="{540EDA5A-1D54-487A-80A6-EF709112F6B6}" presName="textRect" presStyleLbl="revTx" presStyleIdx="1" presStyleCnt="3">
        <dgm:presLayoutVars>
          <dgm:chMax val="1"/>
          <dgm:chPref val="1"/>
        </dgm:presLayoutVars>
      </dgm:prSet>
      <dgm:spPr/>
    </dgm:pt>
    <dgm:pt modelId="{3DE4AA00-A418-4583-B76D-6C11D9A52544}" type="pres">
      <dgm:prSet presAssocID="{333A8D0F-4B13-4678-82B4-4F4CBD001989}" presName="sibTrans" presStyleCnt="0"/>
      <dgm:spPr/>
    </dgm:pt>
    <dgm:pt modelId="{F6398154-E1A8-447E-8192-3593AD53887C}" type="pres">
      <dgm:prSet presAssocID="{63C13EBF-EDC3-4FA0-90D8-4523E767F2DB}" presName="compNode" presStyleCnt="0"/>
      <dgm:spPr/>
    </dgm:pt>
    <dgm:pt modelId="{BE0D3798-2592-4CFB-831F-7B5819198903}" type="pres">
      <dgm:prSet presAssocID="{63C13EBF-EDC3-4FA0-90D8-4523E767F2DB}" presName="iconBgRect" presStyleLbl="bgShp" presStyleIdx="2" presStyleCnt="3"/>
      <dgm:spPr/>
    </dgm:pt>
    <dgm:pt modelId="{DA2855A8-8B77-4A5F-B0FB-25CFF651E027}" type="pres">
      <dgm:prSet presAssocID="{63C13EBF-EDC3-4FA0-90D8-4523E767F2DB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aptopSecure"/>
        </a:ext>
      </dgm:extLst>
    </dgm:pt>
    <dgm:pt modelId="{1A78927A-6A01-4FA0-8D68-C16A8D20AD72}" type="pres">
      <dgm:prSet presAssocID="{63C13EBF-EDC3-4FA0-90D8-4523E767F2DB}" presName="spaceRect" presStyleCnt="0"/>
      <dgm:spPr/>
    </dgm:pt>
    <dgm:pt modelId="{8B180B28-B624-4F0B-8940-010F93479C5F}" type="pres">
      <dgm:prSet presAssocID="{63C13EBF-EDC3-4FA0-90D8-4523E767F2DB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18E6E426-676D-486C-9847-6606D6072493}" srcId="{E5BBBE74-2D9C-4B33-A1F7-4949A1DD7B2B}" destId="{33ED15FC-C9C1-41B4-B5BB-AF1B482D587C}" srcOrd="0" destOrd="0" parTransId="{07D28A07-2B52-4C7A-9CD3-B54B867048A3}" sibTransId="{3E5E84EB-E02B-4D73-B35E-C95A6E737786}"/>
    <dgm:cxn modelId="{99526E2A-46D6-41B0-86F7-BAD4E2DB1A49}" type="presOf" srcId="{63C13EBF-EDC3-4FA0-90D8-4523E767F2DB}" destId="{8B180B28-B624-4F0B-8940-010F93479C5F}" srcOrd="0" destOrd="0" presId="urn:microsoft.com/office/officeart/2018/5/layout/IconCircleLabelList"/>
    <dgm:cxn modelId="{41EA7F3A-E874-4A2E-AD6B-562615320EB3}" type="presOf" srcId="{E5BBBE74-2D9C-4B33-A1F7-4949A1DD7B2B}" destId="{981074B5-FE6A-46B0-B3AA-FE3AA216FB2F}" srcOrd="0" destOrd="0" presId="urn:microsoft.com/office/officeart/2018/5/layout/IconCircleLabelList"/>
    <dgm:cxn modelId="{9A67145B-BF44-4B07-BCB2-DB6649F931C5}" type="presOf" srcId="{33ED15FC-C9C1-41B4-B5BB-AF1B482D587C}" destId="{ADBF4D07-C851-4FB2-8E1D-3DF025547F49}" srcOrd="0" destOrd="0" presId="urn:microsoft.com/office/officeart/2018/5/layout/IconCircleLabelList"/>
    <dgm:cxn modelId="{B1CD47C2-D12B-4ADE-95B5-FBEF5EB35B03}" srcId="{E5BBBE74-2D9C-4B33-A1F7-4949A1DD7B2B}" destId="{540EDA5A-1D54-487A-80A6-EF709112F6B6}" srcOrd="1" destOrd="0" parTransId="{E592C473-2120-4B42-A6D3-CB7A1C052209}" sibTransId="{333A8D0F-4B13-4678-82B4-4F4CBD001989}"/>
    <dgm:cxn modelId="{2AA2D4C4-0012-4CE1-AA71-250282380ABC}" srcId="{E5BBBE74-2D9C-4B33-A1F7-4949A1DD7B2B}" destId="{63C13EBF-EDC3-4FA0-90D8-4523E767F2DB}" srcOrd="2" destOrd="0" parTransId="{5C9D30B5-5DC8-4693-9B6C-6CD33F19D3DD}" sibTransId="{FBB48D06-F437-4D6B-A483-36FF1E5D782E}"/>
    <dgm:cxn modelId="{F53526ED-2E41-4B01-BE95-94AFFF0322EA}" type="presOf" srcId="{540EDA5A-1D54-487A-80A6-EF709112F6B6}" destId="{B75CB269-0CDD-4465-9FF3-0A5EB41206E1}" srcOrd="0" destOrd="0" presId="urn:microsoft.com/office/officeart/2018/5/layout/IconCircleLabelList"/>
    <dgm:cxn modelId="{EA5681CC-FA33-419F-9EDB-DDDA3855C2CA}" type="presParOf" srcId="{981074B5-FE6A-46B0-B3AA-FE3AA216FB2F}" destId="{1C681DEE-0F6F-44D0-A637-53EFC7C597E7}" srcOrd="0" destOrd="0" presId="urn:microsoft.com/office/officeart/2018/5/layout/IconCircleLabelList"/>
    <dgm:cxn modelId="{C007A437-4255-41BC-B3E5-5F66F0600898}" type="presParOf" srcId="{1C681DEE-0F6F-44D0-A637-53EFC7C597E7}" destId="{6879CF5C-B66C-4C0A-8A21-191E38F70C3F}" srcOrd="0" destOrd="0" presId="urn:microsoft.com/office/officeart/2018/5/layout/IconCircleLabelList"/>
    <dgm:cxn modelId="{67A4DE12-2352-45FC-ADAA-E52F74DC6C8F}" type="presParOf" srcId="{1C681DEE-0F6F-44D0-A637-53EFC7C597E7}" destId="{367983E1-572E-4877-8478-B3D79E25EEEB}" srcOrd="1" destOrd="0" presId="urn:microsoft.com/office/officeart/2018/5/layout/IconCircleLabelList"/>
    <dgm:cxn modelId="{EF51BF12-8963-4C76-AE2E-E31748CE4F95}" type="presParOf" srcId="{1C681DEE-0F6F-44D0-A637-53EFC7C597E7}" destId="{E680CF57-55EF-40F3-AA89-49746066D6A3}" srcOrd="2" destOrd="0" presId="urn:microsoft.com/office/officeart/2018/5/layout/IconCircleLabelList"/>
    <dgm:cxn modelId="{99A09E09-54F1-41D8-9305-77D20F05B05D}" type="presParOf" srcId="{1C681DEE-0F6F-44D0-A637-53EFC7C597E7}" destId="{ADBF4D07-C851-4FB2-8E1D-3DF025547F49}" srcOrd="3" destOrd="0" presId="urn:microsoft.com/office/officeart/2018/5/layout/IconCircleLabelList"/>
    <dgm:cxn modelId="{2E7DD8B9-1288-45BB-88A9-E6E81C722D97}" type="presParOf" srcId="{981074B5-FE6A-46B0-B3AA-FE3AA216FB2F}" destId="{F792AE9F-D387-4E8E-BE4A-0F3AFE09B789}" srcOrd="1" destOrd="0" presId="urn:microsoft.com/office/officeart/2018/5/layout/IconCircleLabelList"/>
    <dgm:cxn modelId="{538A6E34-42A3-4114-8E0C-FAE3AEE6CB53}" type="presParOf" srcId="{981074B5-FE6A-46B0-B3AA-FE3AA216FB2F}" destId="{B9BFF87D-3103-4DBC-87D8-83896CD75314}" srcOrd="2" destOrd="0" presId="urn:microsoft.com/office/officeart/2018/5/layout/IconCircleLabelList"/>
    <dgm:cxn modelId="{EFF248C7-22EF-46A6-BEE8-72CE89BFF8BE}" type="presParOf" srcId="{B9BFF87D-3103-4DBC-87D8-83896CD75314}" destId="{6FFDE12F-DA7A-4690-B0E0-6380EF349D1B}" srcOrd="0" destOrd="0" presId="urn:microsoft.com/office/officeart/2018/5/layout/IconCircleLabelList"/>
    <dgm:cxn modelId="{E1D76846-AA67-41B4-98D8-74D4CD45A20D}" type="presParOf" srcId="{B9BFF87D-3103-4DBC-87D8-83896CD75314}" destId="{E9BA1B17-A596-4E82-B25F-CADBA411AFCA}" srcOrd="1" destOrd="0" presId="urn:microsoft.com/office/officeart/2018/5/layout/IconCircleLabelList"/>
    <dgm:cxn modelId="{965F1C45-A89B-47F0-B8BE-4CADC45223EA}" type="presParOf" srcId="{B9BFF87D-3103-4DBC-87D8-83896CD75314}" destId="{8614B915-0075-4AA0-B116-4971FF19065E}" srcOrd="2" destOrd="0" presId="urn:microsoft.com/office/officeart/2018/5/layout/IconCircleLabelList"/>
    <dgm:cxn modelId="{50AA03D4-C711-4C2F-9BB2-6F83EC564B4B}" type="presParOf" srcId="{B9BFF87D-3103-4DBC-87D8-83896CD75314}" destId="{B75CB269-0CDD-4465-9FF3-0A5EB41206E1}" srcOrd="3" destOrd="0" presId="urn:microsoft.com/office/officeart/2018/5/layout/IconCircleLabelList"/>
    <dgm:cxn modelId="{565B5B9E-9F5A-4F40-A9D4-5265E7081C95}" type="presParOf" srcId="{981074B5-FE6A-46B0-B3AA-FE3AA216FB2F}" destId="{3DE4AA00-A418-4583-B76D-6C11D9A52544}" srcOrd="3" destOrd="0" presId="urn:microsoft.com/office/officeart/2018/5/layout/IconCircleLabelList"/>
    <dgm:cxn modelId="{37CCAD30-FF8F-46DE-84B0-3BD5B54B6A06}" type="presParOf" srcId="{981074B5-FE6A-46B0-B3AA-FE3AA216FB2F}" destId="{F6398154-E1A8-447E-8192-3593AD53887C}" srcOrd="4" destOrd="0" presId="urn:microsoft.com/office/officeart/2018/5/layout/IconCircleLabelList"/>
    <dgm:cxn modelId="{D1B3CC4A-6AB5-490F-9CE7-C77823BD995F}" type="presParOf" srcId="{F6398154-E1A8-447E-8192-3593AD53887C}" destId="{BE0D3798-2592-4CFB-831F-7B5819198903}" srcOrd="0" destOrd="0" presId="urn:microsoft.com/office/officeart/2018/5/layout/IconCircleLabelList"/>
    <dgm:cxn modelId="{D16073FB-F910-46DF-96EB-A0ACD34B797C}" type="presParOf" srcId="{F6398154-E1A8-447E-8192-3593AD53887C}" destId="{DA2855A8-8B77-4A5F-B0FB-25CFF651E027}" srcOrd="1" destOrd="0" presId="urn:microsoft.com/office/officeart/2018/5/layout/IconCircleLabelList"/>
    <dgm:cxn modelId="{B8E4F1E4-AC4D-4DD2-A462-B5D62D0BE5C5}" type="presParOf" srcId="{F6398154-E1A8-447E-8192-3593AD53887C}" destId="{1A78927A-6A01-4FA0-8D68-C16A8D20AD72}" srcOrd="2" destOrd="0" presId="urn:microsoft.com/office/officeart/2018/5/layout/IconCircleLabelList"/>
    <dgm:cxn modelId="{967AE244-3A21-41AD-9A74-86605CC676DC}" type="presParOf" srcId="{F6398154-E1A8-447E-8192-3593AD53887C}" destId="{8B180B28-B624-4F0B-8940-010F93479C5F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8C36BC-7EEE-43B7-A0B5-0DA8C3E2A882}">
      <dsp:nvSpPr>
        <dsp:cNvPr id="0" name=""/>
        <dsp:cNvSpPr/>
      </dsp:nvSpPr>
      <dsp:spPr>
        <a:xfrm>
          <a:off x="539986" y="271389"/>
          <a:ext cx="1001738" cy="8697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03D70C-1A68-423A-A475-3D999BCA140F}">
      <dsp:nvSpPr>
        <dsp:cNvPr id="0" name=""/>
        <dsp:cNvSpPr/>
      </dsp:nvSpPr>
      <dsp:spPr>
        <a:xfrm>
          <a:off x="259042" y="1403200"/>
          <a:ext cx="1563627" cy="3488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600" b="1" kern="1200" dirty="0"/>
            <a:t>Over 480 conference registrants </a:t>
          </a:r>
          <a:endParaRPr lang="en-US" sz="1600" kern="1200" dirty="0"/>
        </a:p>
      </dsp:txBody>
      <dsp:txXfrm>
        <a:off x="259042" y="1403200"/>
        <a:ext cx="1563627" cy="348825"/>
      </dsp:txXfrm>
    </dsp:sp>
    <dsp:sp modelId="{E0741F1B-F171-4FC5-8E82-54B10E04FCFF}">
      <dsp:nvSpPr>
        <dsp:cNvPr id="0" name=""/>
        <dsp:cNvSpPr/>
      </dsp:nvSpPr>
      <dsp:spPr>
        <a:xfrm>
          <a:off x="10050" y="2652370"/>
          <a:ext cx="1563627" cy="9679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9595EC-673F-4138-B7AA-151C85D97DF9}">
      <dsp:nvSpPr>
        <dsp:cNvPr id="0" name=""/>
        <dsp:cNvSpPr/>
      </dsp:nvSpPr>
      <dsp:spPr>
        <a:xfrm>
          <a:off x="1957268" y="207107"/>
          <a:ext cx="1435176" cy="99836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4E7EF8-CA08-406A-9644-041BCBA8C473}">
      <dsp:nvSpPr>
        <dsp:cNvPr id="0" name=""/>
        <dsp:cNvSpPr/>
      </dsp:nvSpPr>
      <dsp:spPr>
        <a:xfrm>
          <a:off x="1929513" y="1295919"/>
          <a:ext cx="1563627" cy="3488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600" kern="1200" dirty="0"/>
            <a:t>New Theme</a:t>
          </a:r>
        </a:p>
      </dsp:txBody>
      <dsp:txXfrm>
        <a:off x="1929513" y="1295919"/>
        <a:ext cx="1563627" cy="348825"/>
      </dsp:txXfrm>
    </dsp:sp>
    <dsp:sp modelId="{94CAA7BC-F5C1-493F-8910-1845D3711C68}">
      <dsp:nvSpPr>
        <dsp:cNvPr id="0" name=""/>
        <dsp:cNvSpPr/>
      </dsp:nvSpPr>
      <dsp:spPr>
        <a:xfrm>
          <a:off x="1847313" y="2684511"/>
          <a:ext cx="1563627" cy="9679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A5A9F1-E06D-4769-9392-5F1905440C32}">
      <dsp:nvSpPr>
        <dsp:cNvPr id="0" name=""/>
        <dsp:cNvSpPr/>
      </dsp:nvSpPr>
      <dsp:spPr>
        <a:xfrm>
          <a:off x="3778217" y="108237"/>
          <a:ext cx="1167101" cy="103200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5F4548-93D6-45F1-851E-E915AD95FACB}">
      <dsp:nvSpPr>
        <dsp:cNvPr id="0" name=""/>
        <dsp:cNvSpPr/>
      </dsp:nvSpPr>
      <dsp:spPr>
        <a:xfrm>
          <a:off x="3685873" y="1251730"/>
          <a:ext cx="1563627" cy="188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600" kern="1200" dirty="0"/>
            <a:t>96 sessions </a:t>
          </a:r>
        </a:p>
      </dsp:txBody>
      <dsp:txXfrm>
        <a:off x="3685873" y="1251730"/>
        <a:ext cx="1563627" cy="188467"/>
      </dsp:txXfrm>
    </dsp:sp>
    <dsp:sp modelId="{893608CB-E446-4254-AF89-30240CF80663}">
      <dsp:nvSpPr>
        <dsp:cNvPr id="0" name=""/>
        <dsp:cNvSpPr/>
      </dsp:nvSpPr>
      <dsp:spPr>
        <a:xfrm>
          <a:off x="3684575" y="2692923"/>
          <a:ext cx="1563627" cy="9679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8BBA66-2957-4C83-93FB-EA54FAB34AEF}">
      <dsp:nvSpPr>
        <dsp:cNvPr id="0" name=""/>
        <dsp:cNvSpPr/>
      </dsp:nvSpPr>
      <dsp:spPr>
        <a:xfrm>
          <a:off x="5643686" y="236"/>
          <a:ext cx="1072281" cy="125331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6C4EAA-19E3-4BEA-B2CA-FD92DB1C4D4F}">
      <dsp:nvSpPr>
        <dsp:cNvPr id="0" name=""/>
        <dsp:cNvSpPr/>
      </dsp:nvSpPr>
      <dsp:spPr>
        <a:xfrm>
          <a:off x="5557864" y="1313752"/>
          <a:ext cx="1563627" cy="3488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600" kern="1200" dirty="0"/>
            <a:t>75 speakers</a:t>
          </a:r>
        </a:p>
      </dsp:txBody>
      <dsp:txXfrm>
        <a:off x="5557864" y="1313752"/>
        <a:ext cx="1563627" cy="348825"/>
      </dsp:txXfrm>
    </dsp:sp>
    <dsp:sp modelId="{38D7D35A-0FF7-4A60-AE15-885B77326DB2}">
      <dsp:nvSpPr>
        <dsp:cNvPr id="0" name=""/>
        <dsp:cNvSpPr/>
      </dsp:nvSpPr>
      <dsp:spPr>
        <a:xfrm>
          <a:off x="5521838" y="2748249"/>
          <a:ext cx="1563627" cy="9679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08B642-8AFC-4B38-9646-8081CA73E0D6}">
      <dsp:nvSpPr>
        <dsp:cNvPr id="0" name=""/>
        <dsp:cNvSpPr/>
      </dsp:nvSpPr>
      <dsp:spPr>
        <a:xfrm>
          <a:off x="523681" y="2569754"/>
          <a:ext cx="1042833" cy="987083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B48481-1253-4F45-96B4-EE5AB369A815}">
      <dsp:nvSpPr>
        <dsp:cNvPr id="0" name=""/>
        <dsp:cNvSpPr/>
      </dsp:nvSpPr>
      <dsp:spPr>
        <a:xfrm>
          <a:off x="355987" y="3720969"/>
          <a:ext cx="1563627" cy="3488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600" kern="1200" dirty="0"/>
            <a:t>17 Completely New sessions</a:t>
          </a:r>
        </a:p>
      </dsp:txBody>
      <dsp:txXfrm>
        <a:off x="355987" y="3720969"/>
        <a:ext cx="1563627" cy="348825"/>
      </dsp:txXfrm>
    </dsp:sp>
    <dsp:sp modelId="{C90C803A-2F55-4687-8693-1EB701F99FF4}">
      <dsp:nvSpPr>
        <dsp:cNvPr id="0" name=""/>
        <dsp:cNvSpPr/>
      </dsp:nvSpPr>
      <dsp:spPr>
        <a:xfrm>
          <a:off x="7359101" y="2681691"/>
          <a:ext cx="1563627" cy="9679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207B57-2C96-4F4C-91DE-1FB522B7C52D}">
      <dsp:nvSpPr>
        <dsp:cNvPr id="0" name=""/>
        <dsp:cNvSpPr/>
      </dsp:nvSpPr>
      <dsp:spPr>
        <a:xfrm>
          <a:off x="2393563" y="2472436"/>
          <a:ext cx="1157634" cy="1035253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E9D616-0A4A-4164-ACFD-9984466263C5}">
      <dsp:nvSpPr>
        <dsp:cNvPr id="0" name=""/>
        <dsp:cNvSpPr/>
      </dsp:nvSpPr>
      <dsp:spPr>
        <a:xfrm>
          <a:off x="2236687" y="3717737"/>
          <a:ext cx="1563627" cy="3960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600" kern="1200" dirty="0"/>
            <a:t>Annual Patient Conference Webinar</a:t>
          </a:r>
        </a:p>
      </dsp:txBody>
      <dsp:txXfrm>
        <a:off x="2236687" y="3717737"/>
        <a:ext cx="1563627" cy="396063"/>
      </dsp:txXfrm>
    </dsp:sp>
    <dsp:sp modelId="{D49EFB0F-CAA9-40F3-B047-5FE9DA5C3B29}">
      <dsp:nvSpPr>
        <dsp:cNvPr id="0" name=""/>
        <dsp:cNvSpPr/>
      </dsp:nvSpPr>
      <dsp:spPr>
        <a:xfrm>
          <a:off x="2144543" y="4410073"/>
          <a:ext cx="1563627" cy="2733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Over 400 views</a:t>
          </a:r>
          <a:endParaRPr lang="en-US" sz="1600" kern="1200" dirty="0"/>
        </a:p>
      </dsp:txBody>
      <dsp:txXfrm>
        <a:off x="2144543" y="4410073"/>
        <a:ext cx="1563627" cy="27335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BA581C-D740-4C4E-9650-1CEAA6C84685}">
      <dsp:nvSpPr>
        <dsp:cNvPr id="0" name=""/>
        <dsp:cNvSpPr/>
      </dsp:nvSpPr>
      <dsp:spPr>
        <a:xfrm>
          <a:off x="1452779" y="24931"/>
          <a:ext cx="1067122" cy="106712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031403-554D-45E8-8A5B-B7AC486B7880}">
      <dsp:nvSpPr>
        <dsp:cNvPr id="0" name=""/>
        <dsp:cNvSpPr/>
      </dsp:nvSpPr>
      <dsp:spPr>
        <a:xfrm>
          <a:off x="1676875" y="249027"/>
          <a:ext cx="618931" cy="61893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AF6A31-C940-4326-B71D-FF1613DF8538}">
      <dsp:nvSpPr>
        <dsp:cNvPr id="0" name=""/>
        <dsp:cNvSpPr/>
      </dsp:nvSpPr>
      <dsp:spPr>
        <a:xfrm>
          <a:off x="2748571" y="24931"/>
          <a:ext cx="2515360" cy="10671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Organic search (keywords in search engine) </a:t>
          </a:r>
          <a:r>
            <a:rPr lang="en-US" sz="1400" b="1" kern="1200" dirty="0"/>
            <a:t>increased traffic to website by 76.9% </a:t>
          </a:r>
          <a:r>
            <a:rPr lang="en-US" sz="1400" kern="1200" dirty="0"/>
            <a:t>in December-July as compared to the previous period </a:t>
          </a:r>
        </a:p>
      </dsp:txBody>
      <dsp:txXfrm>
        <a:off x="2748571" y="24931"/>
        <a:ext cx="2515360" cy="1067122"/>
      </dsp:txXfrm>
    </dsp:sp>
    <dsp:sp modelId="{42B84451-7713-43F8-839F-656414853573}">
      <dsp:nvSpPr>
        <dsp:cNvPr id="0" name=""/>
        <dsp:cNvSpPr/>
      </dsp:nvSpPr>
      <dsp:spPr>
        <a:xfrm>
          <a:off x="5702214" y="24931"/>
          <a:ext cx="1067122" cy="106712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C75248-10FB-4232-8EB9-BBC324C1A6E4}">
      <dsp:nvSpPr>
        <dsp:cNvPr id="0" name=""/>
        <dsp:cNvSpPr/>
      </dsp:nvSpPr>
      <dsp:spPr>
        <a:xfrm>
          <a:off x="5926310" y="249027"/>
          <a:ext cx="618931" cy="61893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ABB621-3EAB-44B9-80BA-BD0CAE529EB6}">
      <dsp:nvSpPr>
        <dsp:cNvPr id="0" name=""/>
        <dsp:cNvSpPr/>
      </dsp:nvSpPr>
      <dsp:spPr>
        <a:xfrm>
          <a:off x="6998006" y="24931"/>
          <a:ext cx="2515360" cy="10671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/>
            <a:t>More than 43,000 pageviews of blog content </a:t>
          </a:r>
          <a:r>
            <a:rPr lang="en-US" sz="1400" b="0" kern="1200"/>
            <a:t>on TMA website</a:t>
          </a:r>
        </a:p>
      </dsp:txBody>
      <dsp:txXfrm>
        <a:off x="6998006" y="24931"/>
        <a:ext cx="2515360" cy="1067122"/>
      </dsp:txXfrm>
    </dsp:sp>
    <dsp:sp modelId="{1F9738E5-B656-412D-A1DD-8425396D154A}">
      <dsp:nvSpPr>
        <dsp:cNvPr id="0" name=""/>
        <dsp:cNvSpPr/>
      </dsp:nvSpPr>
      <dsp:spPr>
        <a:xfrm>
          <a:off x="1452779" y="1929492"/>
          <a:ext cx="1067122" cy="106712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F0B5D1-F3BD-4179-B1BF-E005602BD8A2}">
      <dsp:nvSpPr>
        <dsp:cNvPr id="0" name=""/>
        <dsp:cNvSpPr/>
      </dsp:nvSpPr>
      <dsp:spPr>
        <a:xfrm>
          <a:off x="1676875" y="2153587"/>
          <a:ext cx="618931" cy="61893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A92317-CA7F-4E73-9F16-F3622F98BAAC}">
      <dsp:nvSpPr>
        <dsp:cNvPr id="0" name=""/>
        <dsp:cNvSpPr/>
      </dsp:nvSpPr>
      <dsp:spPr>
        <a:xfrm>
          <a:off x="2748571" y="1929492"/>
          <a:ext cx="2515360" cy="10671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Over </a:t>
          </a:r>
          <a:r>
            <a:rPr lang="en-US" sz="1400" b="1" kern="1200"/>
            <a:t>460,000 pageviews </a:t>
          </a:r>
          <a:r>
            <a:rPr lang="en-US" sz="1400" kern="1200"/>
            <a:t>of About Myositis page and Content</a:t>
          </a:r>
        </a:p>
      </dsp:txBody>
      <dsp:txXfrm>
        <a:off x="2748571" y="1929492"/>
        <a:ext cx="2515360" cy="1067122"/>
      </dsp:txXfrm>
    </dsp:sp>
    <dsp:sp modelId="{8841C497-5353-4EB5-A3F9-3C97F1FD8542}">
      <dsp:nvSpPr>
        <dsp:cNvPr id="0" name=""/>
        <dsp:cNvSpPr/>
      </dsp:nvSpPr>
      <dsp:spPr>
        <a:xfrm>
          <a:off x="5702214" y="1929492"/>
          <a:ext cx="1067122" cy="1067122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1B3838-D310-4F68-8193-B778267CE9EC}">
      <dsp:nvSpPr>
        <dsp:cNvPr id="0" name=""/>
        <dsp:cNvSpPr/>
      </dsp:nvSpPr>
      <dsp:spPr>
        <a:xfrm>
          <a:off x="5926310" y="2153587"/>
          <a:ext cx="618931" cy="61893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C98D22-8679-48F4-900B-14F964881847}">
      <dsp:nvSpPr>
        <dsp:cNvPr id="0" name=""/>
        <dsp:cNvSpPr/>
      </dsp:nvSpPr>
      <dsp:spPr>
        <a:xfrm>
          <a:off x="6998006" y="1929492"/>
          <a:ext cx="2515360" cy="10671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>
              <a:latin typeface="Trebuchet MS" panose="020B0603020202020204"/>
            </a:rPr>
            <a:t>Increased</a:t>
          </a:r>
          <a:r>
            <a:rPr lang="en-US" sz="1400" b="1" kern="1200"/>
            <a:t> reach through Facebook by nearly 1.5 Million </a:t>
          </a:r>
          <a:r>
            <a:rPr lang="en-US" sz="1400" kern="1200"/>
            <a:t>during Myositis Awareness Month over previous month</a:t>
          </a:r>
        </a:p>
      </dsp:txBody>
      <dsp:txXfrm>
        <a:off x="6998006" y="1929492"/>
        <a:ext cx="2515360" cy="1067122"/>
      </dsp:txXfrm>
    </dsp:sp>
    <dsp:sp modelId="{A4C12B10-9B48-4160-B2BD-BEA3AA712CDC}">
      <dsp:nvSpPr>
        <dsp:cNvPr id="0" name=""/>
        <dsp:cNvSpPr/>
      </dsp:nvSpPr>
      <dsp:spPr>
        <a:xfrm>
          <a:off x="1452779" y="3834053"/>
          <a:ext cx="1067122" cy="1067122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6DD153-A3E9-4FA2-B2A0-861702FF31A2}">
      <dsp:nvSpPr>
        <dsp:cNvPr id="0" name=""/>
        <dsp:cNvSpPr/>
      </dsp:nvSpPr>
      <dsp:spPr>
        <a:xfrm>
          <a:off x="1676875" y="4058148"/>
          <a:ext cx="618931" cy="618931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EA0844-2B11-447E-A276-230E51D5AC80}">
      <dsp:nvSpPr>
        <dsp:cNvPr id="0" name=""/>
        <dsp:cNvSpPr/>
      </dsp:nvSpPr>
      <dsp:spPr>
        <a:xfrm>
          <a:off x="2748571" y="3834053"/>
          <a:ext cx="2515360" cy="10671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/>
            <a:t>Increased reach through Twitter by over 18K </a:t>
          </a:r>
          <a:r>
            <a:rPr lang="en-US" sz="1400" kern="1200"/>
            <a:t>during Myositis Awareness Month over previous Month</a:t>
          </a:r>
        </a:p>
      </dsp:txBody>
      <dsp:txXfrm>
        <a:off x="2748571" y="3834053"/>
        <a:ext cx="2515360" cy="106712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9E9DBB-177B-407D-B786-CEC420CD694D}">
      <dsp:nvSpPr>
        <dsp:cNvPr id="0" name=""/>
        <dsp:cNvSpPr/>
      </dsp:nvSpPr>
      <dsp:spPr>
        <a:xfrm>
          <a:off x="7700169" y="1391472"/>
          <a:ext cx="2148716" cy="128922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Mental health and myositis</a:t>
          </a:r>
        </a:p>
      </dsp:txBody>
      <dsp:txXfrm>
        <a:off x="7700169" y="1391472"/>
        <a:ext cx="2148716" cy="1289229"/>
      </dsp:txXfrm>
    </dsp:sp>
    <dsp:sp modelId="{5E759484-9C74-4CBC-8E76-3D8A717181AE}">
      <dsp:nvSpPr>
        <dsp:cNvPr id="0" name=""/>
        <dsp:cNvSpPr/>
      </dsp:nvSpPr>
      <dsp:spPr>
        <a:xfrm>
          <a:off x="369308" y="0"/>
          <a:ext cx="2148716" cy="128922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Learning how to share your myositis story</a:t>
          </a:r>
        </a:p>
      </dsp:txBody>
      <dsp:txXfrm>
        <a:off x="369308" y="0"/>
        <a:ext cx="2148716" cy="1289229"/>
      </dsp:txXfrm>
    </dsp:sp>
    <dsp:sp modelId="{474BCA9C-986C-4EFC-A61B-87746AD3450C}">
      <dsp:nvSpPr>
        <dsp:cNvPr id="0" name=""/>
        <dsp:cNvSpPr/>
      </dsp:nvSpPr>
      <dsp:spPr>
        <a:xfrm>
          <a:off x="5302352" y="0"/>
          <a:ext cx="2148716" cy="128922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Clinical trials from pharmaceutical perspective</a:t>
          </a:r>
        </a:p>
      </dsp:txBody>
      <dsp:txXfrm>
        <a:off x="5302352" y="0"/>
        <a:ext cx="2148716" cy="1289229"/>
      </dsp:txXfrm>
    </dsp:sp>
    <dsp:sp modelId="{6564148B-8888-47FB-9BB4-FDACE15FEF28}">
      <dsp:nvSpPr>
        <dsp:cNvPr id="0" name=""/>
        <dsp:cNvSpPr/>
      </dsp:nvSpPr>
      <dsp:spPr>
        <a:xfrm>
          <a:off x="2891213" y="1391472"/>
          <a:ext cx="2148716" cy="1289229"/>
        </a:xfrm>
        <a:prstGeom prst="rect">
          <a:avLst/>
        </a:prstGeom>
        <a:solidFill>
          <a:schemeClr val="accent2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Specialty pharmacy and access panel</a:t>
          </a:r>
        </a:p>
      </dsp:txBody>
      <dsp:txXfrm>
        <a:off x="2891213" y="1391472"/>
        <a:ext cx="2148716" cy="1289229"/>
      </dsp:txXfrm>
    </dsp:sp>
    <dsp:sp modelId="{8B000BD0-B32B-4CC7-8E52-D38D4531B6C3}">
      <dsp:nvSpPr>
        <dsp:cNvPr id="0" name=""/>
        <dsp:cNvSpPr/>
      </dsp:nvSpPr>
      <dsp:spPr>
        <a:xfrm>
          <a:off x="3916838" y="2821443"/>
          <a:ext cx="2148716" cy="1289229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Adaptive clothing panel with Target Corporation</a:t>
          </a:r>
        </a:p>
      </dsp:txBody>
      <dsp:txXfrm>
        <a:off x="3916838" y="2821443"/>
        <a:ext cx="2148716" cy="1289229"/>
      </dsp:txXfrm>
    </dsp:sp>
    <dsp:sp modelId="{EE813C8F-54A2-41ED-8C89-E0EFE57E04E0}">
      <dsp:nvSpPr>
        <dsp:cNvPr id="0" name=""/>
        <dsp:cNvSpPr/>
      </dsp:nvSpPr>
      <dsp:spPr>
        <a:xfrm>
          <a:off x="5319134" y="1391468"/>
          <a:ext cx="2148716" cy="1289229"/>
        </a:xfrm>
        <a:prstGeom prst="rect">
          <a:avLst/>
        </a:prstGeom>
        <a:solidFill>
          <a:schemeClr val="accent3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Caring for the care partner with national care partner organizations</a:t>
          </a:r>
        </a:p>
      </dsp:txBody>
      <dsp:txXfrm>
        <a:off x="5319134" y="1391468"/>
        <a:ext cx="2148716" cy="1289229"/>
      </dsp:txXfrm>
    </dsp:sp>
    <dsp:sp modelId="{C9856A34-D783-4077-A546-F3D152AE281D}">
      <dsp:nvSpPr>
        <dsp:cNvPr id="0" name=""/>
        <dsp:cNvSpPr/>
      </dsp:nvSpPr>
      <dsp:spPr>
        <a:xfrm>
          <a:off x="7670645" y="0"/>
          <a:ext cx="2148716" cy="128922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Insurance denial support with national insurance support organizations</a:t>
          </a:r>
        </a:p>
      </dsp:txBody>
      <dsp:txXfrm>
        <a:off x="7670645" y="0"/>
        <a:ext cx="2148716" cy="1289229"/>
      </dsp:txXfrm>
    </dsp:sp>
    <dsp:sp modelId="{7B20FBB8-33BB-4727-B85D-2A543DD71C88}">
      <dsp:nvSpPr>
        <dsp:cNvPr id="0" name=""/>
        <dsp:cNvSpPr/>
      </dsp:nvSpPr>
      <dsp:spPr>
        <a:xfrm>
          <a:off x="2832081" y="0"/>
          <a:ext cx="2148716" cy="1289229"/>
        </a:xfrm>
        <a:prstGeom prst="rect">
          <a:avLst/>
        </a:prstGeom>
        <a:solidFill>
          <a:schemeClr val="accent6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Advocacy and Myositis</a:t>
          </a:r>
        </a:p>
      </dsp:txBody>
      <dsp:txXfrm>
        <a:off x="2832081" y="0"/>
        <a:ext cx="2148716" cy="1289229"/>
      </dsp:txXfrm>
    </dsp:sp>
    <dsp:sp modelId="{062A26C5-4E20-48DF-A222-327C4E300DF6}">
      <dsp:nvSpPr>
        <dsp:cNvPr id="0" name=""/>
        <dsp:cNvSpPr/>
      </dsp:nvSpPr>
      <dsp:spPr>
        <a:xfrm>
          <a:off x="334950" y="1391463"/>
          <a:ext cx="2148716" cy="128922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Wheelchair escapes on adaptive travel</a:t>
          </a:r>
        </a:p>
      </dsp:txBody>
      <dsp:txXfrm>
        <a:off x="334950" y="1391463"/>
        <a:ext cx="2148716" cy="128922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0100F0-AE5B-4320-907C-335FCAF4CFA9}">
      <dsp:nvSpPr>
        <dsp:cNvPr id="0" name=""/>
        <dsp:cNvSpPr/>
      </dsp:nvSpPr>
      <dsp:spPr>
        <a:xfrm>
          <a:off x="684348" y="2123"/>
          <a:ext cx="1040097" cy="104009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EF3418-C9A8-465F-93BF-3EFA742375F6}">
      <dsp:nvSpPr>
        <dsp:cNvPr id="0" name=""/>
        <dsp:cNvSpPr/>
      </dsp:nvSpPr>
      <dsp:spPr>
        <a:xfrm>
          <a:off x="906009" y="223783"/>
          <a:ext cx="596777" cy="59677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073254-A10E-4356-80DA-F88B057C1A11}">
      <dsp:nvSpPr>
        <dsp:cNvPr id="0" name=""/>
        <dsp:cNvSpPr/>
      </dsp:nvSpPr>
      <dsp:spPr>
        <a:xfrm>
          <a:off x="351858" y="1366185"/>
          <a:ext cx="1705078" cy="8951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400" b="1" kern="1200" dirty="0"/>
            <a:t>25 </a:t>
          </a:r>
          <a:r>
            <a:rPr lang="en-US" sz="1400" kern="1200" dirty="0"/>
            <a:t>support group meetings this year</a:t>
          </a:r>
        </a:p>
      </dsp:txBody>
      <dsp:txXfrm>
        <a:off x="351858" y="1366185"/>
        <a:ext cx="1705078" cy="895166"/>
      </dsp:txXfrm>
    </dsp:sp>
    <dsp:sp modelId="{780A1286-3F23-42A1-958C-E9A057610345}">
      <dsp:nvSpPr>
        <dsp:cNvPr id="0" name=""/>
        <dsp:cNvSpPr/>
      </dsp:nvSpPr>
      <dsp:spPr>
        <a:xfrm>
          <a:off x="2687815" y="2123"/>
          <a:ext cx="1040097" cy="104009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D25D99-AA55-42F0-B8D2-5AE351DFB101}">
      <dsp:nvSpPr>
        <dsp:cNvPr id="0" name=""/>
        <dsp:cNvSpPr/>
      </dsp:nvSpPr>
      <dsp:spPr>
        <a:xfrm>
          <a:off x="2909475" y="223783"/>
          <a:ext cx="596777" cy="59677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E9B588-759F-42A9-8653-AB700B38B483}">
      <dsp:nvSpPr>
        <dsp:cNvPr id="0" name=""/>
        <dsp:cNvSpPr/>
      </dsp:nvSpPr>
      <dsp:spPr>
        <a:xfrm>
          <a:off x="2355325" y="1366185"/>
          <a:ext cx="1705078" cy="8951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400" b="1" kern="1200" dirty="0"/>
            <a:t>7 </a:t>
          </a:r>
          <a:r>
            <a:rPr lang="en-US" sz="1400" kern="1200" dirty="0">
              <a:latin typeface="Trebuchet MS" panose="020B0603020202020204"/>
            </a:rPr>
            <a:t>group mtgs</a:t>
          </a:r>
          <a:r>
            <a:rPr lang="en-US" sz="1400" kern="1200" dirty="0"/>
            <a:t> attended by TMA staff</a:t>
          </a:r>
        </a:p>
      </dsp:txBody>
      <dsp:txXfrm>
        <a:off x="2355325" y="1366185"/>
        <a:ext cx="1705078" cy="895166"/>
      </dsp:txXfrm>
    </dsp:sp>
    <dsp:sp modelId="{9FA575F2-EE7C-402E-8C16-A7097BDB881D}">
      <dsp:nvSpPr>
        <dsp:cNvPr id="0" name=""/>
        <dsp:cNvSpPr/>
      </dsp:nvSpPr>
      <dsp:spPr>
        <a:xfrm>
          <a:off x="4691282" y="2123"/>
          <a:ext cx="1040097" cy="1040097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2B4C46-5A3C-4020-A7DF-49815F09AC06}">
      <dsp:nvSpPr>
        <dsp:cNvPr id="0" name=""/>
        <dsp:cNvSpPr/>
      </dsp:nvSpPr>
      <dsp:spPr>
        <a:xfrm>
          <a:off x="4912942" y="223783"/>
          <a:ext cx="596777" cy="59677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4A3CC6-1268-4F81-8BEA-ED74899637B0}">
      <dsp:nvSpPr>
        <dsp:cNvPr id="0" name=""/>
        <dsp:cNvSpPr/>
      </dsp:nvSpPr>
      <dsp:spPr>
        <a:xfrm>
          <a:off x="4358792" y="1366185"/>
          <a:ext cx="1705078" cy="8951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400" b="1" kern="1200" dirty="0"/>
            <a:t>9</a:t>
          </a:r>
          <a:r>
            <a:rPr lang="en-US" sz="1400" kern="1200" dirty="0"/>
            <a:t> new support group leaders</a:t>
          </a:r>
        </a:p>
      </dsp:txBody>
      <dsp:txXfrm>
        <a:off x="4358792" y="1366185"/>
        <a:ext cx="1705078" cy="895166"/>
      </dsp:txXfrm>
    </dsp:sp>
    <dsp:sp modelId="{C2126B7B-08FC-4357-B6E6-6A14F0BC9E6C}">
      <dsp:nvSpPr>
        <dsp:cNvPr id="0" name=""/>
        <dsp:cNvSpPr/>
      </dsp:nvSpPr>
      <dsp:spPr>
        <a:xfrm>
          <a:off x="2687815" y="2687621"/>
          <a:ext cx="1040097" cy="1040097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7D78AA-4ADB-4994-9E91-5B432B4E31B3}">
      <dsp:nvSpPr>
        <dsp:cNvPr id="0" name=""/>
        <dsp:cNvSpPr/>
      </dsp:nvSpPr>
      <dsp:spPr>
        <a:xfrm>
          <a:off x="2909475" y="2909281"/>
          <a:ext cx="596777" cy="59677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895614-DD77-4A45-BD43-37D40E7E67A8}">
      <dsp:nvSpPr>
        <dsp:cNvPr id="0" name=""/>
        <dsp:cNvSpPr/>
      </dsp:nvSpPr>
      <dsp:spPr>
        <a:xfrm>
          <a:off x="2355325" y="4051683"/>
          <a:ext cx="1705078" cy="8951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400" b="1" kern="1200" dirty="0"/>
            <a:t>12</a:t>
          </a:r>
          <a:r>
            <a:rPr lang="en-US" sz="1400" kern="1200" dirty="0"/>
            <a:t> member patient advisory council for Women of Color and Myositis Campaign</a:t>
          </a:r>
          <a:r>
            <a:rPr lang="en-US" sz="1400" kern="1200" dirty="0">
              <a:latin typeface="Trebuchet MS" panose="020B0603020202020204"/>
            </a:rPr>
            <a:t> </a:t>
          </a:r>
          <a:endParaRPr lang="en-US" sz="1400" kern="1200" dirty="0"/>
        </a:p>
      </dsp:txBody>
      <dsp:txXfrm>
        <a:off x="2355325" y="4051683"/>
        <a:ext cx="1705078" cy="89516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EF89E2-57CE-47E8-B83C-94296C224B33}">
      <dsp:nvSpPr>
        <dsp:cNvPr id="0" name=""/>
        <dsp:cNvSpPr/>
      </dsp:nvSpPr>
      <dsp:spPr>
        <a:xfrm>
          <a:off x="1591034" y="84265"/>
          <a:ext cx="970104" cy="97010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9A2786-01E7-427B-A590-0D6D6FF6162B}">
      <dsp:nvSpPr>
        <dsp:cNvPr id="0" name=""/>
        <dsp:cNvSpPr/>
      </dsp:nvSpPr>
      <dsp:spPr>
        <a:xfrm>
          <a:off x="1794756" y="287987"/>
          <a:ext cx="562660" cy="56266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3006E8-CD57-48AA-91FA-02F18AFB8162}">
      <dsp:nvSpPr>
        <dsp:cNvPr id="0" name=""/>
        <dsp:cNvSpPr/>
      </dsp:nvSpPr>
      <dsp:spPr>
        <a:xfrm>
          <a:off x="2769019" y="84265"/>
          <a:ext cx="2286675" cy="9701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/>
            <a:t>6 Webinars</a:t>
          </a:r>
        </a:p>
      </dsp:txBody>
      <dsp:txXfrm>
        <a:off x="2769019" y="84265"/>
        <a:ext cx="2286675" cy="970104"/>
      </dsp:txXfrm>
    </dsp:sp>
    <dsp:sp modelId="{C9063E85-0655-40CB-9338-3F81F9173FF6}">
      <dsp:nvSpPr>
        <dsp:cNvPr id="0" name=""/>
        <dsp:cNvSpPr/>
      </dsp:nvSpPr>
      <dsp:spPr>
        <a:xfrm>
          <a:off x="5454130" y="84265"/>
          <a:ext cx="970104" cy="970104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3D6C06-66C6-4E6E-BD5F-6FFFCD0CCD3C}">
      <dsp:nvSpPr>
        <dsp:cNvPr id="0" name=""/>
        <dsp:cNvSpPr/>
      </dsp:nvSpPr>
      <dsp:spPr>
        <a:xfrm>
          <a:off x="5657852" y="287987"/>
          <a:ext cx="562660" cy="56266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AEAB22-A3FD-48DD-8BAD-859AD16D4314}">
      <dsp:nvSpPr>
        <dsp:cNvPr id="0" name=""/>
        <dsp:cNvSpPr/>
      </dsp:nvSpPr>
      <dsp:spPr>
        <a:xfrm>
          <a:off x="6632115" y="84265"/>
          <a:ext cx="2286675" cy="9701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Topics: Heart Disease, Research funding, TMA Conference, Women of Color, FDA and Drug Development and Reproductive Health</a:t>
          </a:r>
        </a:p>
      </dsp:txBody>
      <dsp:txXfrm>
        <a:off x="6632115" y="84265"/>
        <a:ext cx="2286675" cy="970104"/>
      </dsp:txXfrm>
    </dsp:sp>
    <dsp:sp modelId="{1D18AE5D-DF7F-47BB-8573-9CAA2F7F2306}">
      <dsp:nvSpPr>
        <dsp:cNvPr id="0" name=""/>
        <dsp:cNvSpPr/>
      </dsp:nvSpPr>
      <dsp:spPr>
        <a:xfrm>
          <a:off x="1591034" y="1847406"/>
          <a:ext cx="970104" cy="970104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89588A-1C0F-43B2-83AC-429FF979FA78}">
      <dsp:nvSpPr>
        <dsp:cNvPr id="0" name=""/>
        <dsp:cNvSpPr/>
      </dsp:nvSpPr>
      <dsp:spPr>
        <a:xfrm>
          <a:off x="1794756" y="2051128"/>
          <a:ext cx="562660" cy="56266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A4117A-1F99-4CE9-AEE8-7F7C0EC356E4}">
      <dsp:nvSpPr>
        <dsp:cNvPr id="0" name=""/>
        <dsp:cNvSpPr/>
      </dsp:nvSpPr>
      <dsp:spPr>
        <a:xfrm>
          <a:off x="2769019" y="1847406"/>
          <a:ext cx="2286675" cy="9701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/>
            <a:t>Total Registrants:  892</a:t>
          </a:r>
        </a:p>
      </dsp:txBody>
      <dsp:txXfrm>
        <a:off x="2769019" y="1847406"/>
        <a:ext cx="2286675" cy="970104"/>
      </dsp:txXfrm>
    </dsp:sp>
    <dsp:sp modelId="{5995B6D7-1103-4C0D-8B0D-D027B99A16FE}">
      <dsp:nvSpPr>
        <dsp:cNvPr id="0" name=""/>
        <dsp:cNvSpPr/>
      </dsp:nvSpPr>
      <dsp:spPr>
        <a:xfrm>
          <a:off x="5454130" y="1847406"/>
          <a:ext cx="970104" cy="970104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D0AA19-F69C-45AF-A181-3C9D3ABA9072}">
      <dsp:nvSpPr>
        <dsp:cNvPr id="0" name=""/>
        <dsp:cNvSpPr/>
      </dsp:nvSpPr>
      <dsp:spPr>
        <a:xfrm>
          <a:off x="5657852" y="2051128"/>
          <a:ext cx="562660" cy="56266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E3919A-D305-4288-9B60-754B0902F49C}">
      <dsp:nvSpPr>
        <dsp:cNvPr id="0" name=""/>
        <dsp:cNvSpPr/>
      </dsp:nvSpPr>
      <dsp:spPr>
        <a:xfrm>
          <a:off x="6632115" y="1847406"/>
          <a:ext cx="2286675" cy="9701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/>
            <a:t>Total Live Views:  437</a:t>
          </a:r>
        </a:p>
      </dsp:txBody>
      <dsp:txXfrm>
        <a:off x="6632115" y="1847406"/>
        <a:ext cx="2286675" cy="970104"/>
      </dsp:txXfrm>
    </dsp:sp>
    <dsp:sp modelId="{84F8D0C8-B240-465A-9052-345643B740F5}">
      <dsp:nvSpPr>
        <dsp:cNvPr id="0" name=""/>
        <dsp:cNvSpPr/>
      </dsp:nvSpPr>
      <dsp:spPr>
        <a:xfrm>
          <a:off x="1591034" y="3610546"/>
          <a:ext cx="970104" cy="970104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B16F36-C1A9-4B87-B673-3E0CD86E72B3}">
      <dsp:nvSpPr>
        <dsp:cNvPr id="0" name=""/>
        <dsp:cNvSpPr/>
      </dsp:nvSpPr>
      <dsp:spPr>
        <a:xfrm>
          <a:off x="1794756" y="3814268"/>
          <a:ext cx="562660" cy="56266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DE7730-C9F5-4683-9AB2-53E6ADC2A616}">
      <dsp:nvSpPr>
        <dsp:cNvPr id="0" name=""/>
        <dsp:cNvSpPr/>
      </dsp:nvSpPr>
      <dsp:spPr>
        <a:xfrm>
          <a:off x="2769019" y="3610546"/>
          <a:ext cx="2286675" cy="9701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/>
            <a:t>Total View After Posted to Website: 566</a:t>
          </a:r>
        </a:p>
      </dsp:txBody>
      <dsp:txXfrm>
        <a:off x="2769019" y="3610546"/>
        <a:ext cx="2286675" cy="970104"/>
      </dsp:txXfrm>
    </dsp:sp>
    <dsp:sp modelId="{9D5A6D84-CDA3-4EDC-94D4-ED64389AEEEC}">
      <dsp:nvSpPr>
        <dsp:cNvPr id="0" name=""/>
        <dsp:cNvSpPr/>
      </dsp:nvSpPr>
      <dsp:spPr>
        <a:xfrm>
          <a:off x="5454130" y="3610546"/>
          <a:ext cx="970104" cy="97010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99C07E-2D1D-4F19-AE6C-CA1D44015A12}">
      <dsp:nvSpPr>
        <dsp:cNvPr id="0" name=""/>
        <dsp:cNvSpPr/>
      </dsp:nvSpPr>
      <dsp:spPr>
        <a:xfrm>
          <a:off x="5657852" y="3814268"/>
          <a:ext cx="562660" cy="562660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E37DF7-E302-46AE-AB08-995615C45FBF}">
      <dsp:nvSpPr>
        <dsp:cNvPr id="0" name=""/>
        <dsp:cNvSpPr/>
      </dsp:nvSpPr>
      <dsp:spPr>
        <a:xfrm>
          <a:off x="6632115" y="3610546"/>
          <a:ext cx="2286675" cy="9701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/>
            <a:t>Total Webinar Views:1,895</a:t>
          </a:r>
        </a:p>
      </dsp:txBody>
      <dsp:txXfrm>
        <a:off x="6632115" y="3610546"/>
        <a:ext cx="2286675" cy="97010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9ECAA4-235C-4F7A-9709-103D323DB864}">
      <dsp:nvSpPr>
        <dsp:cNvPr id="0" name=""/>
        <dsp:cNvSpPr/>
      </dsp:nvSpPr>
      <dsp:spPr>
        <a:xfrm>
          <a:off x="1016820" y="26670"/>
          <a:ext cx="991264" cy="99126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7CC411-6AFD-4FF1-B825-75BBB6E14E96}">
      <dsp:nvSpPr>
        <dsp:cNvPr id="0" name=""/>
        <dsp:cNvSpPr/>
      </dsp:nvSpPr>
      <dsp:spPr>
        <a:xfrm>
          <a:off x="1224986" y="234835"/>
          <a:ext cx="574933" cy="57493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0CE3CF-E5EC-4891-8896-7D01921DD394}">
      <dsp:nvSpPr>
        <dsp:cNvPr id="0" name=""/>
        <dsp:cNvSpPr/>
      </dsp:nvSpPr>
      <dsp:spPr>
        <a:xfrm>
          <a:off x="2220498" y="26670"/>
          <a:ext cx="2336551" cy="9912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/>
            <a:t>13 in-person support group meetings</a:t>
          </a:r>
          <a:endParaRPr lang="en-US" sz="1800" kern="1200"/>
        </a:p>
      </dsp:txBody>
      <dsp:txXfrm>
        <a:off x="2220498" y="26670"/>
        <a:ext cx="2336551" cy="991264"/>
      </dsp:txXfrm>
    </dsp:sp>
    <dsp:sp modelId="{CD5AF91F-89B8-4BF0-86F3-3DE492F56DC2}">
      <dsp:nvSpPr>
        <dsp:cNvPr id="0" name=""/>
        <dsp:cNvSpPr/>
      </dsp:nvSpPr>
      <dsp:spPr>
        <a:xfrm>
          <a:off x="4964177" y="26670"/>
          <a:ext cx="991264" cy="991264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C218FB-6D8C-4BB0-B5CD-E777119C9080}">
      <dsp:nvSpPr>
        <dsp:cNvPr id="0" name=""/>
        <dsp:cNvSpPr/>
      </dsp:nvSpPr>
      <dsp:spPr>
        <a:xfrm>
          <a:off x="5172342" y="234835"/>
          <a:ext cx="574933" cy="57493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322F09-C7E4-44A3-A7FD-F30AF8CF960E}">
      <dsp:nvSpPr>
        <dsp:cNvPr id="0" name=""/>
        <dsp:cNvSpPr/>
      </dsp:nvSpPr>
      <dsp:spPr>
        <a:xfrm>
          <a:off x="6167855" y="26670"/>
          <a:ext cx="2336551" cy="9912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The Mayor of Nashville </a:t>
          </a:r>
          <a:r>
            <a:rPr lang="en-US" sz="1800" b="1" kern="1200"/>
            <a:t>declared May Myositis Awareness Month </a:t>
          </a:r>
          <a:endParaRPr lang="en-US" sz="1800" kern="1200"/>
        </a:p>
      </dsp:txBody>
      <dsp:txXfrm>
        <a:off x="6167855" y="26670"/>
        <a:ext cx="2336551" cy="991264"/>
      </dsp:txXfrm>
    </dsp:sp>
    <dsp:sp modelId="{807A1B04-9C2F-463B-965C-2EBA103A341C}">
      <dsp:nvSpPr>
        <dsp:cNvPr id="0" name=""/>
        <dsp:cNvSpPr/>
      </dsp:nvSpPr>
      <dsp:spPr>
        <a:xfrm>
          <a:off x="1016820" y="1797650"/>
          <a:ext cx="991264" cy="991264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3D9DC8-DF7D-446B-B4C9-90208639389D}">
      <dsp:nvSpPr>
        <dsp:cNvPr id="0" name=""/>
        <dsp:cNvSpPr/>
      </dsp:nvSpPr>
      <dsp:spPr>
        <a:xfrm>
          <a:off x="1224986" y="2005816"/>
          <a:ext cx="574933" cy="57493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55BB1F-E986-4356-BAA6-6985E8A8263B}">
      <dsp:nvSpPr>
        <dsp:cNvPr id="0" name=""/>
        <dsp:cNvSpPr/>
      </dsp:nvSpPr>
      <dsp:spPr>
        <a:xfrm>
          <a:off x="2220498" y="1797650"/>
          <a:ext cx="2336551" cy="9912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/>
            <a:t>CEU accredited educational forum for 60 </a:t>
          </a:r>
          <a:r>
            <a:rPr lang="en-US" sz="1800" kern="1200"/>
            <a:t>Physical and Occupational Therapists hosted by SW Florida Support Group</a:t>
          </a:r>
        </a:p>
      </dsp:txBody>
      <dsp:txXfrm>
        <a:off x="2220498" y="1797650"/>
        <a:ext cx="2336551" cy="991264"/>
      </dsp:txXfrm>
    </dsp:sp>
    <dsp:sp modelId="{354371D2-854E-4C26-91B3-C47C4F793A6A}">
      <dsp:nvSpPr>
        <dsp:cNvPr id="0" name=""/>
        <dsp:cNvSpPr/>
      </dsp:nvSpPr>
      <dsp:spPr>
        <a:xfrm>
          <a:off x="4964177" y="1797650"/>
          <a:ext cx="991264" cy="991264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E89074-E85F-44CA-8E85-404799823011}">
      <dsp:nvSpPr>
        <dsp:cNvPr id="0" name=""/>
        <dsp:cNvSpPr/>
      </dsp:nvSpPr>
      <dsp:spPr>
        <a:xfrm>
          <a:off x="5172342" y="2005816"/>
          <a:ext cx="574933" cy="57493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D976F0-D04B-4370-B645-7EC317D95F8F}">
      <dsp:nvSpPr>
        <dsp:cNvPr id="0" name=""/>
        <dsp:cNvSpPr/>
      </dsp:nvSpPr>
      <dsp:spPr>
        <a:xfrm>
          <a:off x="6167855" y="1797650"/>
          <a:ext cx="2336551" cy="9912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/>
            <a:t>TMA Website visited increased by 23.4%</a:t>
          </a:r>
          <a:r>
            <a:rPr lang="en-US" sz="1800" kern="1200"/>
            <a:t> from the previous month</a:t>
          </a:r>
        </a:p>
      </dsp:txBody>
      <dsp:txXfrm>
        <a:off x="6167855" y="1797650"/>
        <a:ext cx="2336551" cy="991264"/>
      </dsp:txXfrm>
    </dsp:sp>
    <dsp:sp modelId="{7CD22E22-B22A-4F16-B866-8D6E8544182F}">
      <dsp:nvSpPr>
        <dsp:cNvPr id="0" name=""/>
        <dsp:cNvSpPr/>
      </dsp:nvSpPr>
      <dsp:spPr>
        <a:xfrm>
          <a:off x="1016820" y="3568631"/>
          <a:ext cx="991264" cy="991264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C80E4E-6BD5-4E7A-9A08-DEA947D74EDE}">
      <dsp:nvSpPr>
        <dsp:cNvPr id="0" name=""/>
        <dsp:cNvSpPr/>
      </dsp:nvSpPr>
      <dsp:spPr>
        <a:xfrm>
          <a:off x="1224986" y="3776796"/>
          <a:ext cx="574933" cy="574933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627AF7-B8A2-4610-8D64-D42D6CCE428A}">
      <dsp:nvSpPr>
        <dsp:cNvPr id="0" name=""/>
        <dsp:cNvSpPr/>
      </dsp:nvSpPr>
      <dsp:spPr>
        <a:xfrm>
          <a:off x="2220498" y="3568631"/>
          <a:ext cx="2336551" cy="9912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TMA’s Myositis Awareness Month Guide </a:t>
          </a:r>
          <a:r>
            <a:rPr lang="en-US" sz="1800" b="1" kern="1200"/>
            <a:t>downloaded 267 times </a:t>
          </a:r>
          <a:endParaRPr lang="en-US" sz="1800" kern="1200"/>
        </a:p>
      </dsp:txBody>
      <dsp:txXfrm>
        <a:off x="2220498" y="3568631"/>
        <a:ext cx="2336551" cy="99126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FF694A-5C32-4EA4-9EDA-2E1FC5408E56}">
      <dsp:nvSpPr>
        <dsp:cNvPr id="0" name=""/>
        <dsp:cNvSpPr/>
      </dsp:nvSpPr>
      <dsp:spPr>
        <a:xfrm>
          <a:off x="150754" y="25250"/>
          <a:ext cx="913693" cy="913693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36D6EC-8DE5-48CD-B488-6B889B2E5165}">
      <dsp:nvSpPr>
        <dsp:cNvPr id="0" name=""/>
        <dsp:cNvSpPr/>
      </dsp:nvSpPr>
      <dsp:spPr>
        <a:xfrm>
          <a:off x="342630" y="217126"/>
          <a:ext cx="529942" cy="52994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0D1878-C277-48C8-B28B-F4EA54805662}">
      <dsp:nvSpPr>
        <dsp:cNvPr id="0" name=""/>
        <dsp:cNvSpPr/>
      </dsp:nvSpPr>
      <dsp:spPr>
        <a:xfrm>
          <a:off x="1260239" y="25250"/>
          <a:ext cx="2153706" cy="9136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Joined 8 Advocacy Coalitions</a:t>
          </a:r>
        </a:p>
      </dsp:txBody>
      <dsp:txXfrm>
        <a:off x="1260239" y="25250"/>
        <a:ext cx="2153706" cy="913693"/>
      </dsp:txXfrm>
    </dsp:sp>
    <dsp:sp modelId="{7187DE7A-6236-4842-BF72-55321B9AA0EC}">
      <dsp:nvSpPr>
        <dsp:cNvPr id="0" name=""/>
        <dsp:cNvSpPr/>
      </dsp:nvSpPr>
      <dsp:spPr>
        <a:xfrm>
          <a:off x="3789212" y="25250"/>
          <a:ext cx="913693" cy="913693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8F3048-E3C4-4C40-B7FF-31E1D613BB82}">
      <dsp:nvSpPr>
        <dsp:cNvPr id="0" name=""/>
        <dsp:cNvSpPr/>
      </dsp:nvSpPr>
      <dsp:spPr>
        <a:xfrm>
          <a:off x="3981088" y="217126"/>
          <a:ext cx="529942" cy="52994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A7B8DA-CCFC-4F4E-9950-DA6C0E71F81F}">
      <dsp:nvSpPr>
        <dsp:cNvPr id="0" name=""/>
        <dsp:cNvSpPr/>
      </dsp:nvSpPr>
      <dsp:spPr>
        <a:xfrm>
          <a:off x="4898697" y="25250"/>
          <a:ext cx="2153706" cy="9136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Participated in Rare Disease Day on Capitol Hill</a:t>
          </a:r>
        </a:p>
      </dsp:txBody>
      <dsp:txXfrm>
        <a:off x="4898697" y="25250"/>
        <a:ext cx="2153706" cy="913693"/>
      </dsp:txXfrm>
    </dsp:sp>
    <dsp:sp modelId="{1873C69E-0E22-48BC-9DA5-A6CF7AB5C144}">
      <dsp:nvSpPr>
        <dsp:cNvPr id="0" name=""/>
        <dsp:cNvSpPr/>
      </dsp:nvSpPr>
      <dsp:spPr>
        <a:xfrm>
          <a:off x="150754" y="1657988"/>
          <a:ext cx="913693" cy="913693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22875C-9FD0-4DCE-BAC4-67B2A49CE3BC}">
      <dsp:nvSpPr>
        <dsp:cNvPr id="0" name=""/>
        <dsp:cNvSpPr/>
      </dsp:nvSpPr>
      <dsp:spPr>
        <a:xfrm>
          <a:off x="342630" y="1849863"/>
          <a:ext cx="529942" cy="52994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203EBD-B657-4663-A5AA-1432A14A3B7B}">
      <dsp:nvSpPr>
        <dsp:cNvPr id="0" name=""/>
        <dsp:cNvSpPr/>
      </dsp:nvSpPr>
      <dsp:spPr>
        <a:xfrm>
          <a:off x="1260239" y="1657988"/>
          <a:ext cx="2153706" cy="9136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Attended 4 Hill Briefings</a:t>
          </a:r>
        </a:p>
      </dsp:txBody>
      <dsp:txXfrm>
        <a:off x="1260239" y="1657988"/>
        <a:ext cx="2153706" cy="913693"/>
      </dsp:txXfrm>
    </dsp:sp>
    <dsp:sp modelId="{7C163B4F-0037-4674-8389-3EBBEDC2C929}">
      <dsp:nvSpPr>
        <dsp:cNvPr id="0" name=""/>
        <dsp:cNvSpPr/>
      </dsp:nvSpPr>
      <dsp:spPr>
        <a:xfrm>
          <a:off x="3789212" y="1657988"/>
          <a:ext cx="913693" cy="913693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3721F2-9D70-47B2-99FE-86A68AD7D2C8}">
      <dsp:nvSpPr>
        <dsp:cNvPr id="0" name=""/>
        <dsp:cNvSpPr/>
      </dsp:nvSpPr>
      <dsp:spPr>
        <a:xfrm>
          <a:off x="3981088" y="1849863"/>
          <a:ext cx="529942" cy="52994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A88D40-555B-4B53-BCDC-820518FD2FB4}">
      <dsp:nvSpPr>
        <dsp:cNvPr id="0" name=""/>
        <dsp:cNvSpPr/>
      </dsp:nvSpPr>
      <dsp:spPr>
        <a:xfrm>
          <a:off x="4898697" y="1657988"/>
          <a:ext cx="2153706" cy="9136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Attended FDA Hearing on Rare Disease  </a:t>
          </a:r>
        </a:p>
      </dsp:txBody>
      <dsp:txXfrm>
        <a:off x="4898697" y="1657988"/>
        <a:ext cx="2153706" cy="913693"/>
      </dsp:txXfrm>
    </dsp:sp>
    <dsp:sp modelId="{59BE1FB9-645E-4EBA-826C-3B1D5C284473}">
      <dsp:nvSpPr>
        <dsp:cNvPr id="0" name=""/>
        <dsp:cNvSpPr/>
      </dsp:nvSpPr>
      <dsp:spPr>
        <a:xfrm>
          <a:off x="150754" y="3290725"/>
          <a:ext cx="913693" cy="913693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6F6F08-8B5D-4808-8241-335BDC482A77}">
      <dsp:nvSpPr>
        <dsp:cNvPr id="0" name=""/>
        <dsp:cNvSpPr/>
      </dsp:nvSpPr>
      <dsp:spPr>
        <a:xfrm>
          <a:off x="342630" y="3482601"/>
          <a:ext cx="529942" cy="529942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697009-9908-4445-91EF-ABEBB2A4A765}">
      <dsp:nvSpPr>
        <dsp:cNvPr id="0" name=""/>
        <dsp:cNvSpPr/>
      </dsp:nvSpPr>
      <dsp:spPr>
        <a:xfrm>
          <a:off x="1260239" y="3290725"/>
          <a:ext cx="2153706" cy="9136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Attend FDA Annual Meeting </a:t>
          </a:r>
        </a:p>
      </dsp:txBody>
      <dsp:txXfrm>
        <a:off x="1260239" y="3290725"/>
        <a:ext cx="2153706" cy="913693"/>
      </dsp:txXfrm>
    </dsp:sp>
    <dsp:sp modelId="{810D855E-C1BF-47F6-9E18-3ABFB1691307}">
      <dsp:nvSpPr>
        <dsp:cNvPr id="0" name=""/>
        <dsp:cNvSpPr/>
      </dsp:nvSpPr>
      <dsp:spPr>
        <a:xfrm>
          <a:off x="3789212" y="3290725"/>
          <a:ext cx="913693" cy="913693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DC1258-6F63-4189-AC58-62637FABEE55}">
      <dsp:nvSpPr>
        <dsp:cNvPr id="0" name=""/>
        <dsp:cNvSpPr/>
      </dsp:nvSpPr>
      <dsp:spPr>
        <a:xfrm>
          <a:off x="3981088" y="3482601"/>
          <a:ext cx="529942" cy="529942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60D4FF-D434-437B-938F-B3A09321E2E5}">
      <dsp:nvSpPr>
        <dsp:cNvPr id="0" name=""/>
        <dsp:cNvSpPr/>
      </dsp:nvSpPr>
      <dsp:spPr>
        <a:xfrm>
          <a:off x="4898697" y="3290725"/>
          <a:ext cx="2153706" cy="9136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Signed on to 4 Advocacy Letters</a:t>
          </a:r>
        </a:p>
      </dsp:txBody>
      <dsp:txXfrm>
        <a:off x="4898697" y="3290725"/>
        <a:ext cx="2153706" cy="91369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C0BAFB-028C-4D9C-BA37-E8370CF9510F}">
      <dsp:nvSpPr>
        <dsp:cNvPr id="0" name=""/>
        <dsp:cNvSpPr/>
      </dsp:nvSpPr>
      <dsp:spPr>
        <a:xfrm>
          <a:off x="760572" y="791"/>
          <a:ext cx="1645387" cy="98723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Global Conference on Myositis in Berlin 2019</a:t>
          </a:r>
        </a:p>
      </dsp:txBody>
      <dsp:txXfrm>
        <a:off x="760572" y="791"/>
        <a:ext cx="1645387" cy="987232"/>
      </dsp:txXfrm>
    </dsp:sp>
    <dsp:sp modelId="{3C992E0C-9876-4676-8AAF-E529DDECE9FD}">
      <dsp:nvSpPr>
        <dsp:cNvPr id="0" name=""/>
        <dsp:cNvSpPr/>
      </dsp:nvSpPr>
      <dsp:spPr>
        <a:xfrm>
          <a:off x="2570498" y="791"/>
          <a:ext cx="1645387" cy="987232"/>
        </a:xfrm>
        <a:prstGeom prst="rect">
          <a:avLst/>
        </a:prstGeom>
        <a:solidFill>
          <a:schemeClr val="accent2">
            <a:hueOff val="-301383"/>
            <a:satOff val="-184"/>
            <a:lumOff val="719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Rare Disease Innovation and Partnership Summit</a:t>
          </a:r>
        </a:p>
      </dsp:txBody>
      <dsp:txXfrm>
        <a:off x="2570498" y="791"/>
        <a:ext cx="1645387" cy="987232"/>
      </dsp:txXfrm>
    </dsp:sp>
    <dsp:sp modelId="{AA019BCD-3F88-4E24-9381-5C235C02D062}">
      <dsp:nvSpPr>
        <dsp:cNvPr id="0" name=""/>
        <dsp:cNvSpPr/>
      </dsp:nvSpPr>
      <dsp:spPr>
        <a:xfrm>
          <a:off x="4380425" y="791"/>
          <a:ext cx="1645387" cy="987232"/>
        </a:xfrm>
        <a:prstGeom prst="rect">
          <a:avLst/>
        </a:prstGeom>
        <a:solidFill>
          <a:schemeClr val="accent2">
            <a:hueOff val="-602767"/>
            <a:satOff val="-368"/>
            <a:lumOff val="1438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Global Skin/</a:t>
          </a:r>
          <a:r>
            <a:rPr lang="en-US" sz="1400" kern="1200" dirty="0" err="1"/>
            <a:t>RareDerm</a:t>
          </a:r>
          <a:r>
            <a:rPr lang="en-US" sz="1400" kern="1200" dirty="0"/>
            <a:t> –Participant in GRIDD Survey</a:t>
          </a:r>
        </a:p>
      </dsp:txBody>
      <dsp:txXfrm>
        <a:off x="4380425" y="791"/>
        <a:ext cx="1645387" cy="987232"/>
      </dsp:txXfrm>
    </dsp:sp>
    <dsp:sp modelId="{6F0FB815-FE65-421D-B797-94AF2CE52284}">
      <dsp:nvSpPr>
        <dsp:cNvPr id="0" name=""/>
        <dsp:cNvSpPr/>
      </dsp:nvSpPr>
      <dsp:spPr>
        <a:xfrm>
          <a:off x="6190352" y="791"/>
          <a:ext cx="1645387" cy="987232"/>
        </a:xfrm>
        <a:prstGeom prst="rect">
          <a:avLst/>
        </a:prstGeom>
        <a:solidFill>
          <a:schemeClr val="accent2">
            <a:hueOff val="-904150"/>
            <a:satOff val="-552"/>
            <a:lumOff val="2157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BriovaRX June Sales Meeting</a:t>
          </a:r>
        </a:p>
      </dsp:txBody>
      <dsp:txXfrm>
        <a:off x="6190352" y="791"/>
        <a:ext cx="1645387" cy="987232"/>
      </dsp:txXfrm>
    </dsp:sp>
    <dsp:sp modelId="{DF944862-7D90-49BA-8465-8AF674B545AD}">
      <dsp:nvSpPr>
        <dsp:cNvPr id="0" name=""/>
        <dsp:cNvSpPr/>
      </dsp:nvSpPr>
      <dsp:spPr>
        <a:xfrm>
          <a:off x="760572" y="1152562"/>
          <a:ext cx="1645387" cy="987232"/>
        </a:xfrm>
        <a:prstGeom prst="rect">
          <a:avLst/>
        </a:prstGeom>
        <a:solidFill>
          <a:schemeClr val="accent2">
            <a:hueOff val="-1205533"/>
            <a:satOff val="-736"/>
            <a:lumOff val="2876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Global Genes Patient Advocacy Summit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 (Poster Session)</a:t>
          </a:r>
        </a:p>
      </dsp:txBody>
      <dsp:txXfrm>
        <a:off x="760572" y="1152562"/>
        <a:ext cx="1645387" cy="987232"/>
      </dsp:txXfrm>
    </dsp:sp>
    <dsp:sp modelId="{7C5DE06A-CD0D-41AB-AAA1-FC6C081009CD}">
      <dsp:nvSpPr>
        <dsp:cNvPr id="0" name=""/>
        <dsp:cNvSpPr/>
      </dsp:nvSpPr>
      <dsp:spPr>
        <a:xfrm>
          <a:off x="2570498" y="1152562"/>
          <a:ext cx="1645387" cy="987232"/>
        </a:xfrm>
        <a:prstGeom prst="rect">
          <a:avLst/>
        </a:prstGeom>
        <a:solidFill>
          <a:schemeClr val="accent2">
            <a:hueOff val="-1506917"/>
            <a:satOff val="-920"/>
            <a:lumOff val="3595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Muscle Study Group</a:t>
          </a:r>
        </a:p>
      </dsp:txBody>
      <dsp:txXfrm>
        <a:off x="2570498" y="1152562"/>
        <a:ext cx="1645387" cy="987232"/>
      </dsp:txXfrm>
    </dsp:sp>
    <dsp:sp modelId="{665191B1-B24F-43E1-B7F7-DA5DC0A9C1A9}">
      <dsp:nvSpPr>
        <dsp:cNvPr id="0" name=""/>
        <dsp:cNvSpPr/>
      </dsp:nvSpPr>
      <dsp:spPr>
        <a:xfrm>
          <a:off x="4385707" y="1146362"/>
          <a:ext cx="1645387" cy="987232"/>
        </a:xfrm>
        <a:prstGeom prst="rect">
          <a:avLst/>
        </a:prstGeom>
        <a:solidFill>
          <a:schemeClr val="accent2">
            <a:hueOff val="-1808300"/>
            <a:satOff val="-1104"/>
            <a:lumOff val="4314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NORD Rare Disease Summit  (Session and Poster)</a:t>
          </a:r>
        </a:p>
      </dsp:txBody>
      <dsp:txXfrm>
        <a:off x="4385707" y="1146362"/>
        <a:ext cx="1645387" cy="987232"/>
      </dsp:txXfrm>
    </dsp:sp>
    <dsp:sp modelId="{5EDD189B-453B-414B-AD7B-CF5CC24DFC00}">
      <dsp:nvSpPr>
        <dsp:cNvPr id="0" name=""/>
        <dsp:cNvSpPr/>
      </dsp:nvSpPr>
      <dsp:spPr>
        <a:xfrm>
          <a:off x="2188423" y="2235902"/>
          <a:ext cx="1645387" cy="987232"/>
        </a:xfrm>
        <a:prstGeom prst="rect">
          <a:avLst/>
        </a:prstGeom>
        <a:solidFill>
          <a:schemeClr val="accent2">
            <a:hueOff val="-2109684"/>
            <a:satOff val="-1288"/>
            <a:lumOff val="5033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SCOPE 2020</a:t>
          </a:r>
        </a:p>
      </dsp:txBody>
      <dsp:txXfrm>
        <a:off x="2188423" y="2235902"/>
        <a:ext cx="1645387" cy="987232"/>
      </dsp:txXfrm>
    </dsp:sp>
    <dsp:sp modelId="{C9A21623-6959-4BDA-93D4-9CF625D4501C}">
      <dsp:nvSpPr>
        <dsp:cNvPr id="0" name=""/>
        <dsp:cNvSpPr/>
      </dsp:nvSpPr>
      <dsp:spPr>
        <a:xfrm>
          <a:off x="4086230" y="2228929"/>
          <a:ext cx="1645387" cy="987232"/>
        </a:xfrm>
        <a:prstGeom prst="rect">
          <a:avLst/>
        </a:prstGeom>
        <a:solidFill>
          <a:schemeClr val="accent2">
            <a:hueOff val="-2411067"/>
            <a:satOff val="-1472"/>
            <a:lumOff val="5752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World Orphan Drug Congress 2020</a:t>
          </a:r>
        </a:p>
      </dsp:txBody>
      <dsp:txXfrm>
        <a:off x="4086230" y="2228929"/>
        <a:ext cx="1645387" cy="987232"/>
      </dsp:txXfrm>
    </dsp:sp>
    <dsp:sp modelId="{6EEC7392-833D-4D60-80C2-B3788B4A30B5}">
      <dsp:nvSpPr>
        <dsp:cNvPr id="0" name=""/>
        <dsp:cNvSpPr/>
      </dsp:nvSpPr>
      <dsp:spPr>
        <a:xfrm>
          <a:off x="6198661" y="1092910"/>
          <a:ext cx="1645387" cy="987232"/>
        </a:xfrm>
        <a:prstGeom prst="rect">
          <a:avLst/>
        </a:prstGeom>
        <a:solidFill>
          <a:schemeClr val="accent2">
            <a:hueOff val="-2712450"/>
            <a:satOff val="-1656"/>
            <a:lumOff val="6471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IMACS 2019</a:t>
          </a:r>
        </a:p>
      </dsp:txBody>
      <dsp:txXfrm>
        <a:off x="6198661" y="1092910"/>
        <a:ext cx="1645387" cy="98723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C0BAFB-028C-4D9C-BA37-E8370CF9510F}">
      <dsp:nvSpPr>
        <dsp:cNvPr id="0" name=""/>
        <dsp:cNvSpPr/>
      </dsp:nvSpPr>
      <dsp:spPr>
        <a:xfrm>
          <a:off x="2337" y="0"/>
          <a:ext cx="1854566" cy="111273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Rare Disease and Clinical Development Access Summit 2019</a:t>
          </a:r>
        </a:p>
      </dsp:txBody>
      <dsp:txXfrm>
        <a:off x="2337" y="0"/>
        <a:ext cx="1854566" cy="1112739"/>
      </dsp:txXfrm>
    </dsp:sp>
    <dsp:sp modelId="{DB750B0E-B7B4-47D9-997B-EA75F1A7EEFA}">
      <dsp:nvSpPr>
        <dsp:cNvPr id="0" name=""/>
        <dsp:cNvSpPr/>
      </dsp:nvSpPr>
      <dsp:spPr>
        <a:xfrm>
          <a:off x="3785505" y="0"/>
          <a:ext cx="1854566" cy="1112739"/>
        </a:xfrm>
        <a:prstGeom prst="rect">
          <a:avLst/>
        </a:prstGeom>
        <a:solidFill>
          <a:schemeClr val="accent2">
            <a:hueOff val="-904150"/>
            <a:satOff val="-552"/>
            <a:lumOff val="2157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 err="1"/>
            <a:t>EyeforPharma</a:t>
          </a:r>
          <a:r>
            <a:rPr lang="en-US" sz="1500" kern="1200" dirty="0"/>
            <a:t> Patient Summit USA 2019</a:t>
          </a:r>
        </a:p>
      </dsp:txBody>
      <dsp:txXfrm>
        <a:off x="3785505" y="0"/>
        <a:ext cx="1854566" cy="1112739"/>
      </dsp:txXfrm>
    </dsp:sp>
    <dsp:sp modelId="{45C0E3A8-D4D7-43D9-A6DF-7652AE1FEB8D}">
      <dsp:nvSpPr>
        <dsp:cNvPr id="0" name=""/>
        <dsp:cNvSpPr/>
      </dsp:nvSpPr>
      <dsp:spPr>
        <a:xfrm>
          <a:off x="5697396" y="0"/>
          <a:ext cx="1854566" cy="1112739"/>
        </a:xfrm>
        <a:prstGeom prst="rect">
          <a:avLst/>
        </a:prstGeom>
        <a:solidFill>
          <a:schemeClr val="accent2">
            <a:hueOff val="-1808300"/>
            <a:satOff val="-1104"/>
            <a:lumOff val="4314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AARDA Coalition Presentation 2019</a:t>
          </a:r>
        </a:p>
      </dsp:txBody>
      <dsp:txXfrm>
        <a:off x="5697396" y="0"/>
        <a:ext cx="1854566" cy="1112739"/>
      </dsp:txXfrm>
    </dsp:sp>
    <dsp:sp modelId="{5EDD189B-453B-414B-AD7B-CF5CC24DFC00}">
      <dsp:nvSpPr>
        <dsp:cNvPr id="0" name=""/>
        <dsp:cNvSpPr/>
      </dsp:nvSpPr>
      <dsp:spPr>
        <a:xfrm>
          <a:off x="1918179" y="0"/>
          <a:ext cx="1854566" cy="1112739"/>
        </a:xfrm>
        <a:prstGeom prst="rect">
          <a:avLst/>
        </a:prstGeom>
        <a:solidFill>
          <a:schemeClr val="accent2">
            <a:hueOff val="-2712450"/>
            <a:satOff val="-1656"/>
            <a:lumOff val="6471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NIAMS Coalition Meeting 2019 (Poster)</a:t>
          </a:r>
        </a:p>
      </dsp:txBody>
      <dsp:txXfrm>
        <a:off x="1918179" y="0"/>
        <a:ext cx="1854566" cy="111273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79CF5C-B66C-4C0A-8A21-191E38F70C3F}">
      <dsp:nvSpPr>
        <dsp:cNvPr id="0" name=""/>
        <dsp:cNvSpPr/>
      </dsp:nvSpPr>
      <dsp:spPr>
        <a:xfrm>
          <a:off x="563316" y="234787"/>
          <a:ext cx="1749937" cy="174993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7983E1-572E-4877-8478-B3D79E25EEEB}">
      <dsp:nvSpPr>
        <dsp:cNvPr id="0" name=""/>
        <dsp:cNvSpPr/>
      </dsp:nvSpPr>
      <dsp:spPr>
        <a:xfrm>
          <a:off x="936253" y="607725"/>
          <a:ext cx="1004062" cy="100406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BF4D07-C851-4FB2-8E1D-3DF025547F49}">
      <dsp:nvSpPr>
        <dsp:cNvPr id="0" name=""/>
        <dsp:cNvSpPr/>
      </dsp:nvSpPr>
      <dsp:spPr>
        <a:xfrm>
          <a:off x="3910" y="2529787"/>
          <a:ext cx="2868750" cy="13289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000" kern="1200"/>
            <a:t>33 Letters of Intent which is a 40% increase over last year</a:t>
          </a:r>
        </a:p>
      </dsp:txBody>
      <dsp:txXfrm>
        <a:off x="3910" y="2529787"/>
        <a:ext cx="2868750" cy="1328906"/>
      </dsp:txXfrm>
    </dsp:sp>
    <dsp:sp modelId="{6FFDE12F-DA7A-4690-B0E0-6380EF349D1B}">
      <dsp:nvSpPr>
        <dsp:cNvPr id="0" name=""/>
        <dsp:cNvSpPr/>
      </dsp:nvSpPr>
      <dsp:spPr>
        <a:xfrm>
          <a:off x="3934097" y="234787"/>
          <a:ext cx="1749937" cy="174993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BA1B17-A596-4E82-B25F-CADBA411AFCA}">
      <dsp:nvSpPr>
        <dsp:cNvPr id="0" name=""/>
        <dsp:cNvSpPr/>
      </dsp:nvSpPr>
      <dsp:spPr>
        <a:xfrm>
          <a:off x="4307035" y="607725"/>
          <a:ext cx="1004062" cy="100406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5CB269-0CDD-4465-9FF3-0A5EB41206E1}">
      <dsp:nvSpPr>
        <dsp:cNvPr id="0" name=""/>
        <dsp:cNvSpPr/>
      </dsp:nvSpPr>
      <dsp:spPr>
        <a:xfrm>
          <a:off x="3374691" y="2529787"/>
          <a:ext cx="2868750" cy="13289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000" kern="1200"/>
            <a:t>29 applications approved to submit full application </a:t>
          </a:r>
        </a:p>
      </dsp:txBody>
      <dsp:txXfrm>
        <a:off x="3374691" y="2529787"/>
        <a:ext cx="2868750" cy="1328906"/>
      </dsp:txXfrm>
    </dsp:sp>
    <dsp:sp modelId="{BE0D3798-2592-4CFB-831F-7B5819198903}">
      <dsp:nvSpPr>
        <dsp:cNvPr id="0" name=""/>
        <dsp:cNvSpPr/>
      </dsp:nvSpPr>
      <dsp:spPr>
        <a:xfrm>
          <a:off x="7304879" y="234787"/>
          <a:ext cx="1749937" cy="1749937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2855A8-8B77-4A5F-B0FB-25CFF651E027}">
      <dsp:nvSpPr>
        <dsp:cNvPr id="0" name=""/>
        <dsp:cNvSpPr/>
      </dsp:nvSpPr>
      <dsp:spPr>
        <a:xfrm>
          <a:off x="7677816" y="607725"/>
          <a:ext cx="1004062" cy="100406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180B28-B624-4F0B-8940-010F93479C5F}">
      <dsp:nvSpPr>
        <dsp:cNvPr id="0" name=""/>
        <dsp:cNvSpPr/>
      </dsp:nvSpPr>
      <dsp:spPr>
        <a:xfrm>
          <a:off x="6745472" y="2529787"/>
          <a:ext cx="2868750" cy="13289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000" kern="1200"/>
            <a:t>26 applications submitted for review which is a 25% increase over last year</a:t>
          </a:r>
        </a:p>
      </dsp:txBody>
      <dsp:txXfrm>
        <a:off x="6745472" y="2529787"/>
        <a:ext cx="2868750" cy="13289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69424"/>
          </a:xfrm>
          <a:prstGeom prst="rect">
            <a:avLst/>
          </a:prstGeom>
        </p:spPr>
        <p:txBody>
          <a:bodyPr vert="horz" lIns="94221" tIns="47111" rIns="94221" bIns="4711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3" y="0"/>
            <a:ext cx="3077739" cy="469424"/>
          </a:xfrm>
          <a:prstGeom prst="rect">
            <a:avLst/>
          </a:prstGeom>
        </p:spPr>
        <p:txBody>
          <a:bodyPr vert="horz" lIns="94221" tIns="47111" rIns="94221" bIns="47111" rtlCol="0"/>
          <a:lstStyle>
            <a:lvl1pPr algn="r">
              <a:defRPr sz="1200"/>
            </a:lvl1pPr>
          </a:lstStyle>
          <a:p>
            <a:fld id="{FDA5FDFF-6EA8-443E-9260-110C1CCA917D}" type="datetimeFigureOut">
              <a:rPr lang="en-US" smtClean="0"/>
              <a:t>9/4/2019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703263"/>
            <a:ext cx="6261100" cy="3521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1" tIns="47111" rIns="94221" bIns="4711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vert="horz" lIns="94221" tIns="47111" rIns="94221" bIns="4711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69424"/>
          </a:xfrm>
          <a:prstGeom prst="rect">
            <a:avLst/>
          </a:prstGeom>
        </p:spPr>
        <p:txBody>
          <a:bodyPr vert="horz" lIns="94221" tIns="47111" rIns="94221" bIns="4711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3" y="8917422"/>
            <a:ext cx="3077739" cy="469424"/>
          </a:xfrm>
          <a:prstGeom prst="rect">
            <a:avLst/>
          </a:prstGeom>
        </p:spPr>
        <p:txBody>
          <a:bodyPr vert="horz" lIns="94221" tIns="47111" rIns="94221" bIns="47111" rtlCol="0" anchor="b"/>
          <a:lstStyle>
            <a:lvl1pPr algn="r">
              <a:defRPr sz="1200"/>
            </a:lvl1pPr>
          </a:lstStyle>
          <a:p>
            <a:fld id="{145ECDA0-0A25-4517-ABC8-30C737734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2636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21AC2-7AC4-4479-BFA7-5A3384D9A386}" type="datetime1">
              <a:rPr lang="en-US" smtClean="0"/>
              <a:t>9/4/2019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83090-688E-4598-8F59-161FC0CCC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085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E59D9-98E6-49FD-9D48-5E319C20DC32}" type="datetime1">
              <a:rPr lang="en-US" smtClean="0"/>
              <a:t>9/4/2019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83090-688E-4598-8F59-161FC0CCC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531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0D1CE-47A6-49FA-BC20-201E15A42858}" type="datetime1">
              <a:rPr lang="en-US" smtClean="0"/>
              <a:t>9/4/2019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83090-688E-4598-8F59-161FC0CCCE7C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977078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BA78C-CE71-4FF1-99DA-11392421528C}" type="datetime1">
              <a:rPr lang="en-US" smtClean="0"/>
              <a:t>9/4/2019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83090-688E-4598-8F59-161FC0CCC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2831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DD511-2C1B-4842-92DF-EE5FF14D0A5D}" type="datetime1">
              <a:rPr lang="en-US" smtClean="0"/>
              <a:t>9/4/2019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83090-688E-4598-8F59-161FC0CCCE7C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677935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FB37F-47CC-4991-99B3-876EA3518A08}" type="datetime1">
              <a:rPr lang="en-US" smtClean="0"/>
              <a:t>9/4/2019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83090-688E-4598-8F59-161FC0CCC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8779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88E7F-EAC2-4ACD-A9F0-8ADBBBD131F4}" type="datetime1">
              <a:rPr lang="en-US" smtClean="0"/>
              <a:t>9/4/2019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83090-688E-4598-8F59-161FC0CCC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8933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A445B-E9F7-4468-BFFE-F7DDCACC5BA4}" type="datetime1">
              <a:rPr lang="en-US" smtClean="0"/>
              <a:t>9/4/2019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83090-688E-4598-8F59-161FC0CCC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265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B4491-6B0B-4630-90A2-77D96ABE1103}" type="datetime1">
              <a:rPr lang="en-US" smtClean="0"/>
              <a:t>9/4/2019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83090-688E-4598-8F59-161FC0CCC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871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CB1A0-851A-4AF0-8087-9C9712299DE2}" type="datetime1">
              <a:rPr lang="en-US" smtClean="0"/>
              <a:t>9/4/2019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83090-688E-4598-8F59-161FC0CCC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229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3975F-F6B4-4B98-AC33-7F1615ED2E39}" type="datetime1">
              <a:rPr lang="en-US" smtClean="0"/>
              <a:t>9/4/2019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83090-688E-4598-8F59-161FC0CCC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550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EF24E-6B62-46C7-9671-E9F4CF1B6644}" type="datetime1">
              <a:rPr lang="en-US" smtClean="0"/>
              <a:t>9/4/2019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83090-688E-4598-8F59-161FC0CCC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024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90162-7ACC-4F8B-BAE0-EB4149A092E3}" type="datetime1">
              <a:rPr lang="en-US" smtClean="0"/>
              <a:t>9/4/2019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83090-688E-4598-8F59-161FC0CCC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185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A43B4-0129-4223-BD4D-D54EDC277EE4}" type="datetime1">
              <a:rPr lang="en-US" smtClean="0"/>
              <a:t>9/4/2019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83090-688E-4598-8F59-161FC0CCC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427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FFC68-CE93-4B19-87B5-B9456D7262B0}" type="datetime1">
              <a:rPr lang="en-US" smtClean="0"/>
              <a:t>9/4/2019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83090-688E-4598-8F59-161FC0CCC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07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83090-688E-4598-8F59-161FC0CCCE7C}" type="slidenum">
              <a:rPr lang="en-US" smtClean="0"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DC829-77E3-47E1-A8A0-520A59994B2B}" type="datetime1">
              <a:rPr lang="en-US" smtClean="0"/>
              <a:t>9/4/2019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276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346306-2869-4D84-B7A8-4E14823D36AA}" type="datetime1">
              <a:rPr lang="en-US" smtClean="0"/>
              <a:t>9/4/2019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9A83090-688E-4598-8F59-161FC0CCCE7C}" type="slidenum">
              <a:rPr lang="en-US" smtClean="0"/>
              <a:t>‹#›</a:t>
            </a:fld>
            <a:endParaRPr lang="en-US"/>
          </a:p>
        </p:txBody>
      </p:sp>
      <p:pic>
        <p:nvPicPr>
          <p:cNvPr id="29" name="Picture 3" descr="C:\Users\Tricha Shivas\AppData\Local\Microsoft\Windows\Temporary Internet Files\Content.Outlook\U5H813D3\Myositis logo.png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1266" y="5788240"/>
            <a:ext cx="1635831" cy="867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2544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myositis.org/" TargetMode="External"/><Relationship Id="rId4" Type="http://schemas.openxmlformats.org/officeDocument/2006/relationships/hyperlink" Target="mailto:mcgowan@myositis.org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32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1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58.jp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8.xml"/><Relationship Id="rId3" Type="http://schemas.openxmlformats.org/officeDocument/2006/relationships/diagramLayout" Target="../diagrams/layout7.xml"/><Relationship Id="rId7" Type="http://schemas.openxmlformats.org/officeDocument/2006/relationships/diagramData" Target="../diagrams/data8.xml"/><Relationship Id="rId12" Type="http://schemas.openxmlformats.org/officeDocument/2006/relationships/image" Target="../media/image73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11" Type="http://schemas.microsoft.com/office/2007/relationships/diagramDrawing" Target="../diagrams/drawing8.xml"/><Relationship Id="rId5" Type="http://schemas.openxmlformats.org/officeDocument/2006/relationships/diagramColors" Target="../diagrams/colors7.xml"/><Relationship Id="rId10" Type="http://schemas.openxmlformats.org/officeDocument/2006/relationships/diagramColors" Target="../diagrams/colors8.xml"/><Relationship Id="rId4" Type="http://schemas.openxmlformats.org/officeDocument/2006/relationships/diagramQuickStyle" Target="../diagrams/quickStyle7.xml"/><Relationship Id="rId9" Type="http://schemas.openxmlformats.org/officeDocument/2006/relationships/diagramQuickStyle" Target="../diagrams/quickStyle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mcgowan@myositis.org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myositis.org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9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854" y="346466"/>
            <a:ext cx="5237826" cy="2778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2923502" y="2814261"/>
            <a:ext cx="6088295" cy="183760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 defTabSz="434340">
              <a:defRPr sz="2375"/>
            </a:pPr>
            <a:r>
              <a:rPr lang="en-US" sz="1400" b="1" dirty="0">
                <a:solidFill>
                  <a:schemeClr val="tx1"/>
                </a:solidFill>
              </a:rPr>
              <a:t>The Myositis Association’s Mission:</a:t>
            </a:r>
          </a:p>
          <a:p>
            <a:pPr algn="l" defTabSz="434340">
              <a:defRPr sz="2375"/>
            </a:pPr>
            <a:endParaRPr lang="en-US" sz="1400" b="1" dirty="0">
              <a:solidFill>
                <a:schemeClr val="tx1"/>
              </a:solidFill>
            </a:endParaRPr>
          </a:p>
          <a:p>
            <a:pPr algn="l" defTabSz="434340">
              <a:defRPr sz="2375"/>
            </a:pPr>
            <a:r>
              <a:rPr lang="en-US" sz="1400" b="1" i="1" dirty="0">
                <a:solidFill>
                  <a:schemeClr val="tx1"/>
                </a:solidFill>
              </a:rPr>
              <a:t>To improve the lives of persons affected by myositis, fund innovative research and increase myositis awareness and advocacy</a:t>
            </a:r>
            <a:br>
              <a:rPr lang="en-US" sz="1400" b="1" dirty="0"/>
            </a:br>
            <a:endParaRPr lang="en-US" sz="1400" b="1" dirty="0"/>
          </a:p>
          <a:p>
            <a:pPr algn="l" defTabSz="434340">
              <a:defRPr sz="2375"/>
            </a:pPr>
            <a:r>
              <a:rPr lang="en-US" sz="1600" b="1" dirty="0">
                <a:solidFill>
                  <a:schemeClr val="tx1"/>
                </a:solidFill>
              </a:rPr>
              <a:t>                       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7" name="Picture 6" descr="A person wearing a purple shirt&#10;&#10;Description automatically generated">
            <a:extLst>
              <a:ext uri="{FF2B5EF4-FFF2-40B4-BE49-F238E27FC236}">
                <a16:creationId xmlns:a16="http://schemas.microsoft.com/office/drawing/2014/main" id="{A812D39B-EDC5-4C1A-8A6B-99E992A52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51" y="3429000"/>
            <a:ext cx="1591769" cy="1591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152F284-6097-4578-9FE2-0B2CB2A97762}"/>
              </a:ext>
            </a:extLst>
          </p:cNvPr>
          <p:cNvSpPr/>
          <p:nvPr/>
        </p:nvSpPr>
        <p:spPr>
          <a:xfrm>
            <a:off x="539590" y="5174714"/>
            <a:ext cx="359249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34340">
              <a:defRPr sz="2375"/>
            </a:pPr>
            <a:r>
              <a:rPr lang="en-US" sz="1400"/>
              <a:t>Mary McGowan</a:t>
            </a:r>
          </a:p>
          <a:p>
            <a:pPr defTabSz="434340">
              <a:defRPr sz="2375"/>
            </a:pPr>
            <a:r>
              <a:rPr lang="en-US" sz="1400"/>
              <a:t>The Myositis Association</a:t>
            </a:r>
            <a:br>
              <a:rPr lang="en-US" sz="1400"/>
            </a:br>
            <a:r>
              <a:rPr lang="en-US" sz="1400"/>
              <a:t>Executive Director</a:t>
            </a:r>
            <a:br>
              <a:rPr lang="en-US" sz="1400"/>
            </a:br>
            <a:r>
              <a:rPr lang="en-US" sz="1400"/>
              <a:t>Email: </a:t>
            </a:r>
            <a:r>
              <a:rPr lang="en-US" sz="1400">
                <a:hlinkClick r:id="rId4"/>
              </a:rPr>
              <a:t>mcgowan@myositis.org</a:t>
            </a:r>
            <a:br>
              <a:rPr lang="en-US" sz="1400"/>
            </a:br>
            <a:r>
              <a:rPr lang="en-US" sz="1400"/>
              <a:t>          </a:t>
            </a:r>
            <a:r>
              <a:rPr lang="en-US" sz="1400">
                <a:hlinkClick r:id="rId5"/>
              </a:rPr>
              <a:t>www.myositis.org</a:t>
            </a:r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CC91364-531A-4C00-ABD0-AEB76C2E122E}"/>
              </a:ext>
            </a:extLst>
          </p:cNvPr>
          <p:cNvSpPr/>
          <p:nvPr/>
        </p:nvSpPr>
        <p:spPr>
          <a:xfrm rot="10800000" flipV="1">
            <a:off x="3227941" y="4805814"/>
            <a:ext cx="5783856" cy="457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34340">
              <a:defRPr sz="2375"/>
            </a:pPr>
            <a:r>
              <a:rPr lang="en-US" b="1"/>
              <a:t>Welcome and Year in Review</a:t>
            </a:r>
          </a:p>
        </p:txBody>
      </p:sp>
    </p:spTree>
    <p:extLst>
      <p:ext uri="{BB962C8B-B14F-4D97-AF65-F5344CB8AC3E}">
        <p14:creationId xmlns:p14="http://schemas.microsoft.com/office/powerpoint/2010/main" val="30394586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0C0495-C726-4262-92D9-380EEB5E9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83090-688E-4598-8F59-161FC0CCCE7C}" type="slidenum">
              <a:rPr lang="en-US" smtClean="0"/>
              <a:t>10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4C5D72-3586-4F33-8868-0A7A84D3DA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473086" y="938894"/>
            <a:ext cx="6858001" cy="49802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376F188-8255-46B4-B507-37C5720569AA}"/>
              </a:ext>
            </a:extLst>
          </p:cNvPr>
          <p:cNvSpPr txBox="1"/>
          <p:nvPr/>
        </p:nvSpPr>
        <p:spPr>
          <a:xfrm>
            <a:off x="429788" y="1492750"/>
            <a:ext cx="4048179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cs typeface="Times New Roman" panose="02020603050405020304" pitchFamily="18" charset="0"/>
              </a:rPr>
              <a:t>Get the opportunity to bid on extraordinary silent auction items like... </a:t>
            </a: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>
                <a:solidFill>
                  <a:srgbClr val="0070C0"/>
                </a:solidFill>
                <a:cs typeface="Times New Roman" panose="02020603050405020304" pitchFamily="18" charset="0"/>
              </a:rPr>
              <a:t>Peter Frampton’s Autographed Guitar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F6EB55-1F7A-4411-B491-C2E979D6D706}"/>
              </a:ext>
            </a:extLst>
          </p:cNvPr>
          <p:cNvSpPr txBox="1"/>
          <p:nvPr/>
        </p:nvSpPr>
        <p:spPr>
          <a:xfrm>
            <a:off x="344946" y="423210"/>
            <a:ext cx="36412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+mj-lt"/>
                <a:cs typeface="Times New Roman" panose="02020603050405020304" pitchFamily="18" charset="0"/>
              </a:rPr>
              <a:t>What to Expect </a:t>
            </a:r>
          </a:p>
        </p:txBody>
      </p:sp>
    </p:spTree>
    <p:extLst>
      <p:ext uri="{BB962C8B-B14F-4D97-AF65-F5344CB8AC3E}">
        <p14:creationId xmlns:p14="http://schemas.microsoft.com/office/powerpoint/2010/main" val="26655910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C2658-9926-478E-BF89-391B00B64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603" y="4248346"/>
            <a:ext cx="8596668" cy="1320800"/>
          </a:xfrm>
        </p:spPr>
        <p:txBody>
          <a:bodyPr/>
          <a:lstStyle/>
          <a:p>
            <a:pPr algn="ctr"/>
            <a:r>
              <a:rPr lang="en-US" dirty="0"/>
              <a:t>A YEAR IN REVIEW</a:t>
            </a:r>
            <a:br>
              <a:rPr lang="en-US" dirty="0"/>
            </a:br>
            <a:r>
              <a:rPr lang="en-US" i="1" dirty="0"/>
              <a:t>WORKING TOGETHER!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ADC0EC-DB70-4162-8B85-31F993CE2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83090-688E-4598-8F59-161FC0CCCE7C}" type="slidenum">
              <a:rPr lang="en-US" smtClean="0"/>
              <a:t>11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10349C-0C81-4DFB-9C02-75BC956DC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745" y="735291"/>
            <a:ext cx="5237826" cy="2778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09525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7BBC-4FC6-41B3-A93B-57C4A1859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597" y="209639"/>
            <a:ext cx="10992859" cy="1099457"/>
          </a:xfrm>
        </p:spPr>
        <p:txBody>
          <a:bodyPr vert="horz" lIns="91440" tIns="45720" rIns="91440" bIns="45720" rtlCol="0" anchor="t">
            <a:noAutofit/>
          </a:bodyPr>
          <a:lstStyle/>
          <a:p>
            <a:br>
              <a:rPr lang="en-US" sz="2400" b="1" dirty="0">
                <a:solidFill>
                  <a:schemeClr val="tx1"/>
                </a:solidFill>
              </a:rPr>
            </a:br>
            <a:r>
              <a:rPr lang="en-US" sz="3200" b="1" dirty="0">
                <a:solidFill>
                  <a:schemeClr val="tx1"/>
                </a:solidFill>
              </a:rPr>
              <a:t>Support Groups and Patient Advisory Council</a:t>
            </a:r>
            <a:endParaRPr lang="en-US" sz="32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1B3F57-5F67-4CDF-94FA-BEA5A8CD2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94532" y="6182876"/>
            <a:ext cx="68333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9A83090-688E-4598-8F59-161FC0CCCE7C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/>
          </a:p>
        </p:txBody>
      </p:sp>
      <p:graphicFrame>
        <p:nvGraphicFramePr>
          <p:cNvPr id="10" name="Content Placeholder 2">
            <a:extLst>
              <a:ext uri="{FF2B5EF4-FFF2-40B4-BE49-F238E27FC236}">
                <a16:creationId xmlns:a16="http://schemas.microsoft.com/office/drawing/2014/main" id="{12F2727E-BE25-4A09-8C0A-DE5035257D65}"/>
              </a:ext>
            </a:extLst>
          </p:cNvPr>
          <p:cNvGraphicFramePr/>
          <p:nvPr/>
        </p:nvGraphicFramePr>
        <p:xfrm>
          <a:off x="486053" y="1309096"/>
          <a:ext cx="6415729" cy="49489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Content Placeholder 5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B2EEBE39-7F88-412F-ADBA-C5A1302B27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091" y="1839839"/>
            <a:ext cx="4598365" cy="3448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6293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968" y="154575"/>
            <a:ext cx="8596668" cy="74547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Select Member Activities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83090-688E-4598-8F59-161FC0CCCE7C}" type="slidenum">
              <a:rPr lang="en-US" smtClean="0"/>
              <a:t>13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D6A0C56-4B2B-4B1D-BB4C-CADE0B717357}"/>
              </a:ext>
            </a:extLst>
          </p:cNvPr>
          <p:cNvSpPr txBox="1">
            <a:spLocks/>
          </p:cNvSpPr>
          <p:nvPr/>
        </p:nvSpPr>
        <p:spPr>
          <a:xfrm>
            <a:off x="508967" y="942834"/>
            <a:ext cx="6169981" cy="60372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329184">
              <a:lnSpc>
                <a:spcPct val="90000"/>
              </a:lnSpc>
              <a:spcBef>
                <a:spcPts val="700"/>
              </a:spcBef>
              <a:buFont typeface="Wingdings 3" charset="2"/>
              <a:buNone/>
              <a:defRPr sz="2016" i="1"/>
            </a:pPr>
            <a:endParaRPr lang="en-US" sz="2016" b="1" i="1" dirty="0">
              <a:solidFill>
                <a:schemeClr val="tx1"/>
              </a:solidFill>
            </a:endParaRPr>
          </a:p>
          <a:p>
            <a:r>
              <a:rPr lang="en-US" sz="1600" b="1" dirty="0"/>
              <a:t>TMA Awareness Events</a:t>
            </a:r>
          </a:p>
          <a:p>
            <a:pPr lvl="2"/>
            <a:r>
              <a:rPr lang="en-US" sz="1600" b="1" dirty="0"/>
              <a:t> Pedano Pickleball, Bowling &amp; Golf Events</a:t>
            </a:r>
          </a:p>
          <a:p>
            <a:pPr lvl="3"/>
            <a:r>
              <a:rPr lang="en-US" sz="1600" b="1" dirty="0"/>
              <a:t>Over $65,000 raised</a:t>
            </a:r>
          </a:p>
          <a:p>
            <a:pPr lvl="2"/>
            <a:r>
              <a:rPr lang="en-US" sz="1600" b="1" dirty="0"/>
              <a:t>Vance Robinson’s First Pitch</a:t>
            </a:r>
          </a:p>
          <a:p>
            <a:pPr lvl="3"/>
            <a:r>
              <a:rPr lang="en-US" sz="1600" b="1" dirty="0"/>
              <a:t>Covered by local TV - Santa Barbara and ESPN</a:t>
            </a:r>
          </a:p>
          <a:p>
            <a:pPr lvl="2"/>
            <a:r>
              <a:rPr lang="en-US" sz="1600" b="1" dirty="0"/>
              <a:t>Reading of Myositis Awareness Month Proclamation provided by The Mayor of Nashville, TN - David Briley- May 22</a:t>
            </a:r>
          </a:p>
          <a:p>
            <a:pPr lvl="2"/>
            <a:r>
              <a:rPr lang="en-US" sz="1600" b="1" dirty="0"/>
              <a:t>SW FL Awareness Symposium for local PTs and OTs-May 23</a:t>
            </a:r>
          </a:p>
          <a:p>
            <a:pPr lvl="3"/>
            <a:r>
              <a:rPr lang="en-US" sz="1600" b="1" dirty="0"/>
              <a:t>Over 60 Physical and Occupational Therapists received CEU Credit</a:t>
            </a:r>
          </a:p>
          <a:p>
            <a:pPr lvl="2"/>
            <a:r>
              <a:rPr lang="en-US" sz="1600" b="1" dirty="0"/>
              <a:t>Roller Derby Awareness Events</a:t>
            </a:r>
          </a:p>
          <a:p>
            <a:r>
              <a:rPr lang="en-US" sz="1600" b="1" dirty="0"/>
              <a:t>Forthcoming Event</a:t>
            </a:r>
          </a:p>
          <a:p>
            <a:pPr lvl="1"/>
            <a:r>
              <a:rPr lang="en-US" b="1" i="1" dirty="0"/>
              <a:t>10</a:t>
            </a:r>
            <a:r>
              <a:rPr lang="en-US" b="1" i="1" baseline="30000" dirty="0"/>
              <a:t>th</a:t>
            </a:r>
            <a:r>
              <a:rPr lang="en-US" b="1" i="1" dirty="0"/>
              <a:t> Annual Walk n’ Roll – October 19</a:t>
            </a:r>
            <a:endParaRPr lang="en-US" dirty="0"/>
          </a:p>
          <a:p>
            <a:endParaRPr lang="en-US" b="1" dirty="0"/>
          </a:p>
        </p:txBody>
      </p:sp>
      <p:pic>
        <p:nvPicPr>
          <p:cNvPr id="10" name="Content Placeholder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03031F74-B2C7-4758-BF5E-58E7BA2BAD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188" y="0"/>
            <a:ext cx="4458083" cy="2971329"/>
          </a:xfrm>
        </p:spPr>
      </p:pic>
      <p:pic>
        <p:nvPicPr>
          <p:cNvPr id="12" name="Picture 11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12AD924D-B73F-4EC8-8E6C-585710EFED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9433" y="3002535"/>
            <a:ext cx="2810838" cy="2108128"/>
          </a:xfrm>
          <a:prstGeom prst="rect">
            <a:avLst/>
          </a:prstGeom>
        </p:spPr>
      </p:pic>
      <p:pic>
        <p:nvPicPr>
          <p:cNvPr id="14" name="Content Placeholder 5" descr="A picture containing clothing&#10;&#10;Description automatically generated">
            <a:extLst>
              <a:ext uri="{FF2B5EF4-FFF2-40B4-BE49-F238E27FC236}">
                <a16:creationId xmlns:a16="http://schemas.microsoft.com/office/drawing/2014/main" id="{C5909BC1-944A-4759-964D-B330CD4E02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141" y="4826524"/>
            <a:ext cx="2603088" cy="1952316"/>
          </a:xfrm>
          <a:prstGeom prst="rect">
            <a:avLst/>
          </a:prstGeom>
        </p:spPr>
      </p:pic>
      <p:pic>
        <p:nvPicPr>
          <p:cNvPr id="1027" name="Picture 3" descr="bc7734b1-7d0c-4dd5-8323-a029accfb76e@namprd22">
            <a:extLst>
              <a:ext uri="{FF2B5EF4-FFF2-40B4-BE49-F238E27FC236}">
                <a16:creationId xmlns:a16="http://schemas.microsoft.com/office/drawing/2014/main" id="{96989114-9E2B-4F64-B22B-E7E111EF5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378" y="3079416"/>
            <a:ext cx="2239258" cy="1473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B2A60E0-7623-4D31-99E3-1E029F2808AA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205" y="1749299"/>
            <a:ext cx="1744345" cy="9702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02137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0">
            <a:extLst>
              <a:ext uri="{FF2B5EF4-FFF2-40B4-BE49-F238E27FC236}">
                <a16:creationId xmlns:a16="http://schemas.microsoft.com/office/drawing/2014/main" id="{45B71F80-1F92-4074-84D9-16A062B215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86837A-7A15-41D8-9209-09B038EF9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731" y="309999"/>
            <a:ext cx="10197494" cy="1099457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Webinars</a:t>
            </a:r>
          </a:p>
        </p:txBody>
      </p:sp>
      <p:sp>
        <p:nvSpPr>
          <p:cNvPr id="18" name="Isosceles Triangle 12">
            <a:extLst>
              <a:ext uri="{FF2B5EF4-FFF2-40B4-BE49-F238E27FC236}">
                <a16:creationId xmlns:a16="http://schemas.microsoft.com/office/drawing/2014/main" id="{7209C9DA-6E0D-46D9-8275-C52222D8CC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869D93-C4F1-4EDA-87DA-A09E8DD5F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31160" y="5976733"/>
            <a:ext cx="683339" cy="332996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9A83090-688E-4598-8F59-161FC0CCCE7C}" type="slidenum">
              <a:rPr lang="en-US" smtClean="0"/>
              <a:pPr>
                <a:spcAft>
                  <a:spcPts val="600"/>
                </a:spcAft>
              </a:pPr>
              <a:t>14</a:t>
            </a:fld>
            <a:endParaRPr lang="en-US"/>
          </a:p>
        </p:txBody>
      </p:sp>
      <p:sp>
        <p:nvSpPr>
          <p:cNvPr id="19" name="Isosceles Triangle 14">
            <a:extLst>
              <a:ext uri="{FF2B5EF4-FFF2-40B4-BE49-F238E27FC236}">
                <a16:creationId xmlns:a16="http://schemas.microsoft.com/office/drawing/2014/main" id="{3EB57A4D-E0D0-46DA-B339-F24CA46FA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20" name="Content Placeholder 2">
            <a:extLst>
              <a:ext uri="{FF2B5EF4-FFF2-40B4-BE49-F238E27FC236}">
                <a16:creationId xmlns:a16="http://schemas.microsoft.com/office/drawing/2014/main" id="{DAAF8857-1F9F-481E-AAED-B690F0C3775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20208837"/>
              </p:ext>
            </p:extLst>
          </p:nvPr>
        </p:nvGraphicFramePr>
        <p:xfrm>
          <a:off x="440940" y="1096541"/>
          <a:ext cx="10509826" cy="46649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4" name="Picture 3" descr="C:\Users\Tricha Shivas\AppData\Local\Microsoft\Windows\Temporary Internet Files\Content.Outlook\U5H813D3\Myositis logo.png">
            <a:extLst>
              <a:ext uri="{FF2B5EF4-FFF2-40B4-BE49-F238E27FC236}">
                <a16:creationId xmlns:a16="http://schemas.microsoft.com/office/drawing/2014/main" id="{33F951F7-7410-4603-9F23-D3FA353D0C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1802" y="5771175"/>
            <a:ext cx="1635831" cy="867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26365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5B71F80-1F92-4074-84D9-16A062B215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163EA0-BC9E-4032-8B96-D972823EC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2553" y="191050"/>
            <a:ext cx="10197494" cy="1099457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Myositis Awareness Month</a:t>
            </a:r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7209C9DA-6E0D-46D9-8275-C52222D8CC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3F5B0C-9A9D-427E-9CBD-0BC358F3F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9281" y="6128807"/>
            <a:ext cx="683339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9A83090-688E-4598-8F59-161FC0CCCE7C}" type="slidenum">
              <a:rPr lang="en-US" smtClean="0"/>
              <a:pPr>
                <a:spcAft>
                  <a:spcPts val="600"/>
                </a:spcAft>
              </a:pPr>
              <a:t>15</a:t>
            </a:fld>
            <a:endParaRPr lang="en-US"/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3EB57A4D-E0D0-46DA-B339-F24CA46FA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9" name="Content Placeholder 2">
            <a:extLst>
              <a:ext uri="{FF2B5EF4-FFF2-40B4-BE49-F238E27FC236}">
                <a16:creationId xmlns:a16="http://schemas.microsoft.com/office/drawing/2014/main" id="{D4F572A3-B66F-4EEE-A21B-19767691AF6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14147037"/>
              </p:ext>
            </p:extLst>
          </p:nvPr>
        </p:nvGraphicFramePr>
        <p:xfrm>
          <a:off x="-279956" y="1360776"/>
          <a:ext cx="9521228" cy="45865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2" name="Picture 11" descr="A picture containing person, floor, indoor&#10;&#10;Description automatically generated">
            <a:extLst>
              <a:ext uri="{FF2B5EF4-FFF2-40B4-BE49-F238E27FC236}">
                <a16:creationId xmlns:a16="http://schemas.microsoft.com/office/drawing/2014/main" id="{CB2CA0D1-7D4E-4691-BAFB-479E6E9D7C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46097" y="1677196"/>
            <a:ext cx="4671479" cy="3503607"/>
          </a:xfrm>
          <a:prstGeom prst="rect">
            <a:avLst/>
          </a:prstGeom>
        </p:spPr>
      </p:pic>
      <p:pic>
        <p:nvPicPr>
          <p:cNvPr id="14" name="Picture 3" descr="C:\Users\Tricha Shivas\AppData\Local\Microsoft\Windows\Temporary Internet Files\Content.Outlook\U5H813D3\Myositis logo.png">
            <a:extLst>
              <a:ext uri="{FF2B5EF4-FFF2-40B4-BE49-F238E27FC236}">
                <a16:creationId xmlns:a16="http://schemas.microsoft.com/office/drawing/2014/main" id="{4472DC50-AD24-444F-B655-1702A87889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1802" y="5877676"/>
            <a:ext cx="1635831" cy="867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09503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8FC37D-2696-4B67-9754-D9D93318DC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246" y="679987"/>
            <a:ext cx="8013160" cy="5806121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solidFill>
                  <a:schemeClr val="tx1"/>
                </a:solidFill>
              </a:rPr>
              <a:t>Outcome Measures</a:t>
            </a:r>
          </a:p>
          <a:p>
            <a:pPr marL="457200" lvl="1" indent="0">
              <a:lnSpc>
                <a:spcPct val="90000"/>
              </a:lnSpc>
              <a:buNone/>
            </a:pPr>
            <a:endParaRPr lang="en-US" sz="800" b="1" dirty="0">
              <a:solidFill>
                <a:schemeClr val="tx1"/>
              </a:solidFill>
            </a:endParaRPr>
          </a:p>
          <a:p>
            <a:pPr marL="457200" lvl="1" indent="0">
              <a:lnSpc>
                <a:spcPct val="90000"/>
              </a:lnSpc>
              <a:buNone/>
            </a:pPr>
            <a:r>
              <a:rPr lang="en-US" b="1" dirty="0">
                <a:solidFill>
                  <a:schemeClr val="tx1"/>
                </a:solidFill>
              </a:rPr>
              <a:t>Engagement Measures </a:t>
            </a:r>
          </a:p>
          <a:p>
            <a:pPr lvl="1">
              <a:lnSpc>
                <a:spcPct val="90000"/>
              </a:lnSpc>
            </a:pPr>
            <a:r>
              <a:rPr lang="en-US" sz="2000" b="1" dirty="0">
                <a:solidFill>
                  <a:schemeClr val="tx1"/>
                </a:solidFill>
              </a:rPr>
              <a:t>11</a:t>
            </a:r>
            <a:r>
              <a:rPr lang="en-US" sz="1800" dirty="0">
                <a:solidFill>
                  <a:schemeClr val="tx1"/>
                </a:solidFill>
              </a:rPr>
              <a:t> earned media articles in traditional press, </a:t>
            </a:r>
            <a:r>
              <a:rPr lang="en-US" sz="2000" b="1" dirty="0">
                <a:solidFill>
                  <a:schemeClr val="tx1"/>
                </a:solidFill>
              </a:rPr>
              <a:t>1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1800" dirty="0">
                <a:solidFill>
                  <a:schemeClr val="tx1"/>
                </a:solidFill>
              </a:rPr>
              <a:t>podcast,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2000" b="1" dirty="0">
                <a:solidFill>
                  <a:schemeClr val="tx1"/>
                </a:solidFill>
              </a:rPr>
              <a:t>1 </a:t>
            </a:r>
            <a:r>
              <a:rPr lang="en-US" sz="1800" dirty="0">
                <a:solidFill>
                  <a:schemeClr val="tx1"/>
                </a:solidFill>
              </a:rPr>
              <a:t>Live Radio interview with a total of </a:t>
            </a:r>
            <a:r>
              <a:rPr lang="en-US" sz="2000" b="1" dirty="0">
                <a:solidFill>
                  <a:schemeClr val="tx1"/>
                </a:solidFill>
              </a:rPr>
              <a:t>5,034,893</a:t>
            </a:r>
            <a:r>
              <a:rPr lang="en-US" sz="1800" dirty="0">
                <a:solidFill>
                  <a:schemeClr val="tx1"/>
                </a:solidFill>
              </a:rPr>
              <a:t> people reached</a:t>
            </a:r>
            <a:endParaRPr lang="en-US" sz="1800" b="1" dirty="0">
              <a:solidFill>
                <a:schemeClr val="tx1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sz="1800" b="1" dirty="0">
                <a:solidFill>
                  <a:schemeClr val="tx1"/>
                </a:solidFill>
              </a:rPr>
              <a:t>39,028 </a:t>
            </a:r>
            <a:r>
              <a:rPr lang="en-US" sz="1800" dirty="0">
                <a:solidFill>
                  <a:schemeClr val="tx1"/>
                </a:solidFill>
              </a:rPr>
              <a:t>impressions on FaceBook,</a:t>
            </a:r>
            <a:r>
              <a:rPr lang="en-US" sz="1800" b="1" dirty="0">
                <a:solidFill>
                  <a:schemeClr val="tx1"/>
                </a:solidFill>
              </a:rPr>
              <a:t>13,337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impressions on Twitter</a:t>
            </a:r>
            <a:r>
              <a:rPr lang="en-US" b="1" dirty="0">
                <a:solidFill>
                  <a:schemeClr val="tx1"/>
                </a:solidFill>
              </a:rPr>
              <a:t>,  </a:t>
            </a:r>
            <a:r>
              <a:rPr lang="en-US" sz="1800" b="1" dirty="0">
                <a:solidFill>
                  <a:schemeClr val="tx1"/>
                </a:solidFill>
              </a:rPr>
              <a:t>4,286</a:t>
            </a:r>
            <a:r>
              <a:rPr lang="en-US" dirty="0">
                <a:solidFill>
                  <a:schemeClr val="tx1"/>
                </a:solidFill>
              </a:rPr>
              <a:t> views on LinkedIn</a:t>
            </a:r>
          </a:p>
          <a:p>
            <a:pPr lvl="1">
              <a:lnSpc>
                <a:spcPct val="90000"/>
              </a:lnSpc>
            </a:pPr>
            <a:r>
              <a:rPr lang="en-US" sz="1800" b="1" dirty="0">
                <a:solidFill>
                  <a:schemeClr val="tx1"/>
                </a:solidFill>
              </a:rPr>
              <a:t>13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partner organizations amplified our messaging (distribution of nearly </a:t>
            </a:r>
            <a:r>
              <a:rPr lang="en-US" sz="1800" b="1" dirty="0">
                <a:solidFill>
                  <a:schemeClr val="tx1"/>
                </a:solidFill>
              </a:rPr>
              <a:t> 1500 </a:t>
            </a:r>
            <a:r>
              <a:rPr lang="en-US" dirty="0">
                <a:solidFill>
                  <a:schemeClr val="tx1"/>
                </a:solidFill>
              </a:rPr>
              <a:t>physical copies of educational infographic)</a:t>
            </a:r>
          </a:p>
          <a:p>
            <a:pPr lvl="1">
              <a:lnSpc>
                <a:spcPct val="90000"/>
              </a:lnSpc>
            </a:pPr>
            <a:r>
              <a:rPr lang="en-US" sz="1800" b="1" dirty="0">
                <a:solidFill>
                  <a:schemeClr val="tx1"/>
                </a:solidFill>
              </a:rPr>
              <a:t>1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Exhibit booth with national conference for medical providers who treat women of color</a:t>
            </a:r>
          </a:p>
          <a:p>
            <a:pPr marL="457200" lvl="1" indent="0">
              <a:lnSpc>
                <a:spcPct val="90000"/>
              </a:lnSpc>
              <a:buNone/>
            </a:pPr>
            <a:endParaRPr lang="en-US" sz="300" dirty="0">
              <a:solidFill>
                <a:schemeClr val="tx1"/>
              </a:solidFill>
            </a:endParaRPr>
          </a:p>
          <a:p>
            <a:pPr marL="457200" lvl="1" indent="0">
              <a:lnSpc>
                <a:spcPct val="90000"/>
              </a:lnSpc>
              <a:buNone/>
            </a:pPr>
            <a:r>
              <a:rPr lang="en-US" b="1" dirty="0">
                <a:solidFill>
                  <a:schemeClr val="tx1"/>
                </a:solidFill>
              </a:rPr>
              <a:t>Action Measures </a:t>
            </a:r>
          </a:p>
          <a:p>
            <a:pPr lvl="1">
              <a:lnSpc>
                <a:spcPct val="90000"/>
              </a:lnSpc>
            </a:pPr>
            <a:r>
              <a:rPr lang="en-US" sz="1800" b="1" dirty="0">
                <a:solidFill>
                  <a:schemeClr val="tx1"/>
                </a:solidFill>
              </a:rPr>
              <a:t>458</a:t>
            </a:r>
            <a:r>
              <a:rPr lang="en-US" sz="1800" dirty="0">
                <a:solidFill>
                  <a:schemeClr val="tx1"/>
                </a:solidFill>
              </a:rPr>
              <a:t> views of patient story video (in May)/</a:t>
            </a:r>
            <a:r>
              <a:rPr lang="en-US" sz="1800" b="1" dirty="0">
                <a:solidFill>
                  <a:schemeClr val="tx1"/>
                </a:solidFill>
              </a:rPr>
              <a:t>695 </a:t>
            </a:r>
            <a:r>
              <a:rPr lang="en-US" sz="1800" dirty="0">
                <a:solidFill>
                  <a:schemeClr val="tx1"/>
                </a:solidFill>
              </a:rPr>
              <a:t>views since May 1st</a:t>
            </a:r>
            <a:endParaRPr lang="en-US" sz="1800" b="1" dirty="0">
              <a:solidFill>
                <a:schemeClr val="tx1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sz="1800" b="1" dirty="0">
                <a:solidFill>
                  <a:schemeClr val="tx1"/>
                </a:solidFill>
              </a:rPr>
              <a:t>107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downloads of educational infographic from TMA’s website</a:t>
            </a:r>
          </a:p>
          <a:p>
            <a:pPr lvl="1">
              <a:lnSpc>
                <a:spcPct val="90000"/>
              </a:lnSpc>
            </a:pPr>
            <a:r>
              <a:rPr lang="en-US" sz="1800" b="1" dirty="0">
                <a:solidFill>
                  <a:schemeClr val="tx1"/>
                </a:solidFill>
              </a:rPr>
              <a:t>154 </a:t>
            </a:r>
            <a:r>
              <a:rPr lang="en-US" dirty="0">
                <a:solidFill>
                  <a:schemeClr val="tx1"/>
                </a:solidFill>
              </a:rPr>
              <a:t>downloads of social media graphics from TMA’s website </a:t>
            </a:r>
          </a:p>
          <a:p>
            <a:pPr lvl="1">
              <a:lnSpc>
                <a:spcPct val="90000"/>
              </a:lnSpc>
            </a:pPr>
            <a:r>
              <a:rPr lang="en-US" sz="1800" b="1" dirty="0">
                <a:solidFill>
                  <a:schemeClr val="tx1"/>
                </a:solidFill>
              </a:rPr>
              <a:t>159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Webinar registrants, </a:t>
            </a:r>
            <a:r>
              <a:rPr lang="en-US" b="1" dirty="0">
                <a:solidFill>
                  <a:schemeClr val="tx1"/>
                </a:solidFill>
              </a:rPr>
              <a:t>52</a:t>
            </a:r>
            <a:r>
              <a:rPr lang="en-US" dirty="0">
                <a:solidFill>
                  <a:schemeClr val="tx1"/>
                </a:solidFill>
              </a:rPr>
              <a:t> attended live webinar, </a:t>
            </a:r>
            <a:r>
              <a:rPr lang="en-US" b="1" dirty="0">
                <a:solidFill>
                  <a:schemeClr val="tx1"/>
                </a:solidFill>
              </a:rPr>
              <a:t>60</a:t>
            </a:r>
            <a:r>
              <a:rPr lang="en-US" dirty="0">
                <a:solidFill>
                  <a:schemeClr val="tx1"/>
                </a:solidFill>
              </a:rPr>
              <a:t> views once loaded up to TMA website</a:t>
            </a:r>
          </a:p>
          <a:p>
            <a:pPr lvl="1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  <a:p>
            <a:pPr lvl="2">
              <a:lnSpc>
                <a:spcPct val="90000"/>
              </a:lnSpc>
            </a:pPr>
            <a:endParaRPr lang="en-US" sz="1000" dirty="0">
              <a:solidFill>
                <a:schemeClr val="tx1"/>
              </a:solidFill>
            </a:endParaRPr>
          </a:p>
          <a:p>
            <a:pPr lvl="2">
              <a:lnSpc>
                <a:spcPct val="90000"/>
              </a:lnSpc>
            </a:pPr>
            <a:endParaRPr lang="en-US" sz="1000" dirty="0"/>
          </a:p>
          <a:p>
            <a:pPr lvl="2">
              <a:lnSpc>
                <a:spcPct val="90000"/>
              </a:lnSpc>
            </a:pPr>
            <a:endParaRPr lang="en-US" sz="1000" dirty="0"/>
          </a:p>
          <a:p>
            <a:pPr lvl="2">
              <a:lnSpc>
                <a:spcPct val="90000"/>
              </a:lnSpc>
            </a:pPr>
            <a:endParaRPr lang="en-US" sz="1000" dirty="0"/>
          </a:p>
          <a:p>
            <a:pPr lvl="1">
              <a:lnSpc>
                <a:spcPct val="90000"/>
              </a:lnSpc>
            </a:pPr>
            <a:endParaRPr lang="en-US" sz="1200" dirty="0"/>
          </a:p>
          <a:p>
            <a:pPr lvl="2">
              <a:lnSpc>
                <a:spcPct val="90000"/>
              </a:lnSpc>
            </a:pPr>
            <a:endParaRPr lang="en-US" sz="1000" b="1" dirty="0"/>
          </a:p>
          <a:p>
            <a:pPr marL="457200" lvl="1" indent="0">
              <a:lnSpc>
                <a:spcPct val="90000"/>
              </a:lnSpc>
              <a:buNone/>
            </a:pPr>
            <a:endParaRPr lang="en-US" sz="1200" b="1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ADC316-220B-4511-8ECD-3C742D090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83090-688E-4598-8F59-161FC0CCCE7C}" type="slidenum">
              <a:rPr lang="en-US" smtClean="0"/>
              <a:t>16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EA2A86-D535-490E-83DF-6A0E188CC0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4002" y="0"/>
            <a:ext cx="2923674" cy="291625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ACECF04-5E3B-4033-A462-465BC6EE5C1A}"/>
              </a:ext>
            </a:extLst>
          </p:cNvPr>
          <p:cNvSpPr txBox="1">
            <a:spLocks/>
          </p:cNvSpPr>
          <p:nvPr/>
        </p:nvSpPr>
        <p:spPr>
          <a:xfrm>
            <a:off x="195245" y="0"/>
            <a:ext cx="5900755" cy="6799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400" b="1" dirty="0">
                <a:solidFill>
                  <a:schemeClr val="tx1"/>
                </a:solidFill>
              </a:rPr>
              <a:t>Women of Color and Myositis Campaign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838C2E-78DA-4D11-8058-4AC61EF482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8406" y="2860956"/>
            <a:ext cx="2916254" cy="2916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6075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7CB7D-DE62-4300-94B6-6A73AE266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58905"/>
            <a:ext cx="8596668" cy="13208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Support Group Community Engagement-San Francisco Giants</a:t>
            </a:r>
          </a:p>
        </p:txBody>
      </p:sp>
      <p:pic>
        <p:nvPicPr>
          <p:cNvPr id="6" name="Content Placeholder 5" descr="A display in a store&#10;&#10;Description automatically generated">
            <a:extLst>
              <a:ext uri="{FF2B5EF4-FFF2-40B4-BE49-F238E27FC236}">
                <a16:creationId xmlns:a16="http://schemas.microsoft.com/office/drawing/2014/main" id="{DE187B9B-55EE-49A5-BFBA-4EB89A4192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1406553"/>
            <a:ext cx="5175249" cy="388143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E7DE4C-B0DE-4200-BECE-C69FC846E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83090-688E-4598-8F59-161FC0CCCE7C}" type="slidenum">
              <a:rPr lang="en-US" smtClean="0"/>
              <a:t>17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2E0846-1E3A-454D-8F6C-6CA4DC513C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819305"/>
            <a:ext cx="3856106" cy="2882439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416D5CA-65CE-42C5-ABA1-E988934C570A}"/>
              </a:ext>
            </a:extLst>
          </p:cNvPr>
          <p:cNvSpPr txBox="1">
            <a:spLocks/>
          </p:cNvSpPr>
          <p:nvPr/>
        </p:nvSpPr>
        <p:spPr>
          <a:xfrm>
            <a:off x="6183971" y="3819323"/>
            <a:ext cx="3483186" cy="1636776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/>
              <a:t>Over 1000 TMA Awareness bracelets distributed</a:t>
            </a:r>
          </a:p>
          <a:p>
            <a:r>
              <a:rPr lang="en-US" sz="2800"/>
              <a:t>$14,000 raised for TMA in one day</a:t>
            </a:r>
          </a:p>
        </p:txBody>
      </p:sp>
    </p:spTree>
    <p:extLst>
      <p:ext uri="{BB962C8B-B14F-4D97-AF65-F5344CB8AC3E}">
        <p14:creationId xmlns:p14="http://schemas.microsoft.com/office/powerpoint/2010/main" val="14323029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D9FE6-3628-4CF5-AB22-CE46DFA63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anchor="t"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KU Medical Center and TMA Midwest Regional Conference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01B861-7AC5-4B08-AE06-D7486B4574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9288" y="2540757"/>
            <a:ext cx="3619960" cy="2047854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/>
              <a:t>62</a:t>
            </a:r>
            <a:r>
              <a:rPr lang="en-US" sz="2800"/>
              <a:t> patients and care partners traveled to participate in day-long regional conference on myositis</a:t>
            </a:r>
          </a:p>
          <a:p>
            <a:pPr marL="457200" lvl="1" indent="0">
              <a:buNone/>
            </a:pPr>
            <a:endParaRPr lang="en-US"/>
          </a:p>
        </p:txBody>
      </p:sp>
      <p:pic>
        <p:nvPicPr>
          <p:cNvPr id="5" name="Picture 4" descr="A group of people in a room&#10;&#10;Description automatically generated">
            <a:extLst>
              <a:ext uri="{FF2B5EF4-FFF2-40B4-BE49-F238E27FC236}">
                <a16:creationId xmlns:a16="http://schemas.microsoft.com/office/drawing/2014/main" id="{6AF95475-35A9-4496-B2B5-5915B2A600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553" r="3" b="3"/>
          <a:stretch/>
        </p:blipFill>
        <p:spPr>
          <a:xfrm>
            <a:off x="677334" y="2159331"/>
            <a:ext cx="5423429" cy="388236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FF96CF-A56D-4F16-909A-12F4E6975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9A83090-688E-4598-8F59-161FC0CCCE7C}" type="slidenum">
              <a:rPr lang="en-US" smtClean="0"/>
              <a:pPr>
                <a:spcAft>
                  <a:spcPts val="600"/>
                </a:spcAft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1636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51AAD-33B9-40EF-AF22-562687785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7892" y="367229"/>
            <a:ext cx="6424440" cy="13208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TMA Advocates</a:t>
            </a:r>
          </a:p>
        </p:txBody>
      </p:sp>
      <p:pic>
        <p:nvPicPr>
          <p:cNvPr id="5" name="Picture 4" descr="A large white building&#10;&#10;Description automatically generated">
            <a:extLst>
              <a:ext uri="{FF2B5EF4-FFF2-40B4-BE49-F238E27FC236}">
                <a16:creationId xmlns:a16="http://schemas.microsoft.com/office/drawing/2014/main" id="{AAC3EBAF-D31F-401A-ACB1-AC86932567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887" r="7772" b="9090"/>
          <a:stretch/>
        </p:blipFill>
        <p:spPr>
          <a:xfrm>
            <a:off x="20" y="10"/>
            <a:ext cx="2734036" cy="6867719"/>
          </a:xfrm>
          <a:custGeom>
            <a:avLst/>
            <a:gdLst>
              <a:gd name="connsiteX0" fmla="*/ 0 w 2734056"/>
              <a:gd name="connsiteY0" fmla="*/ 0 h 6858000"/>
              <a:gd name="connsiteX1" fmla="*/ 1674254 w 2734056"/>
              <a:gd name="connsiteY1" fmla="*/ 0 h 6858000"/>
              <a:gd name="connsiteX2" fmla="*/ 2734056 w 2734056"/>
              <a:gd name="connsiteY2" fmla="*/ 6850199 h 6858000"/>
              <a:gd name="connsiteX3" fmla="*/ 2734056 w 2734056"/>
              <a:gd name="connsiteY3" fmla="*/ 6858000 h 6858000"/>
              <a:gd name="connsiteX4" fmla="*/ 461457 w 2734056"/>
              <a:gd name="connsiteY4" fmla="*/ 6858000 h 6858000"/>
              <a:gd name="connsiteX5" fmla="*/ 0 w 2734056"/>
              <a:gd name="connsiteY5" fmla="*/ 413411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34056" h="6858000">
                <a:moveTo>
                  <a:pt x="0" y="0"/>
                </a:moveTo>
                <a:lnTo>
                  <a:pt x="1674254" y="0"/>
                </a:lnTo>
                <a:lnTo>
                  <a:pt x="2734056" y="6850199"/>
                </a:lnTo>
                <a:lnTo>
                  <a:pt x="2734056" y="6858000"/>
                </a:lnTo>
                <a:lnTo>
                  <a:pt x="461457" y="6858000"/>
                </a:lnTo>
                <a:lnTo>
                  <a:pt x="0" y="4134118"/>
                </a:lnTo>
                <a:close/>
              </a:path>
            </a:pathLst>
          </a:custGeom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ECD25CC7-FC66-488C-8D61-0FE7ECF161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13201"/>
            <a:ext cx="476655" cy="28448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3D9C50-8900-4D36-A698-76EE40D45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9A83090-688E-4598-8F59-161FC0CCCE7C}" type="slidenum">
              <a:rPr lang="en-US" smtClean="0"/>
              <a:pPr>
                <a:spcAft>
                  <a:spcPts val="600"/>
                </a:spcAft>
              </a:pPr>
              <a:t>19</a:t>
            </a:fld>
            <a:endParaRPr lang="en-US"/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908F1C92-66B0-4937-8BBB-4951D91E58B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25547370"/>
              </p:ext>
            </p:extLst>
          </p:nvPr>
        </p:nvGraphicFramePr>
        <p:xfrm>
          <a:off x="2734055" y="1575413"/>
          <a:ext cx="7203159" cy="42296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949657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E2692-C959-4251-B5DA-466A7F447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225" y="259080"/>
            <a:ext cx="8804994" cy="1054608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Who We ARE?  </a:t>
            </a:r>
            <a:endParaRPr lang="en-US" b="1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1D25CF-6F24-4E4D-89BC-E87C0BFBD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83090-688E-4598-8F59-161FC0CCCE7C}" type="slidenum">
              <a:rPr lang="en-US" smtClean="0"/>
              <a:t>2</a:t>
            </a:fld>
            <a:endParaRPr lang="en-US"/>
          </a:p>
        </p:txBody>
      </p:sp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82BAA75A-80ED-41AA-A9DE-ED2F3E642B1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79595680"/>
              </p:ext>
            </p:extLst>
          </p:nvPr>
        </p:nvGraphicFramePr>
        <p:xfrm>
          <a:off x="347711" y="701717"/>
          <a:ext cx="10443992" cy="56201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61433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D87CC-24C7-425C-A7F0-6FB06D8CE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805" y="103875"/>
            <a:ext cx="8596668" cy="88266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tx1"/>
                </a:solidFill>
              </a:rPr>
              <a:t>2019 Speaking Opportunities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9B6A94-5651-46F6-A576-8B8DE1105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9A83090-688E-4598-8F59-161FC0CCCE7C}" type="slidenum">
              <a:rPr lang="en-US" smtClean="0"/>
              <a:pPr>
                <a:spcAft>
                  <a:spcPts val="600"/>
                </a:spcAft>
              </a:pPr>
              <a:t>20</a:t>
            </a:fld>
            <a:endParaRPr lang="en-US"/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9AD6C4DB-B7D2-4F93-9299-7E14D955556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49776" y="998928"/>
          <a:ext cx="8596312" cy="32923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60ACE34-8E83-4953-838E-CF28DC2F7A8B}"/>
              </a:ext>
            </a:extLst>
          </p:cNvPr>
          <p:cNvSpPr txBox="1"/>
          <p:nvPr/>
        </p:nvSpPr>
        <p:spPr>
          <a:xfrm>
            <a:off x="1702652" y="4291286"/>
            <a:ext cx="6623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Speaking Opportunities and posters  under consideration:</a:t>
            </a:r>
          </a:p>
          <a:p>
            <a:endParaRPr lang="en-US" dirty="0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3C7AFD70-0F4E-4166-8268-6E7B98D93B49}"/>
              </a:ext>
            </a:extLst>
          </p:cNvPr>
          <p:cNvGraphicFramePr>
            <a:graphicFrameLocks/>
          </p:cNvGraphicFramePr>
          <p:nvPr/>
        </p:nvGraphicFramePr>
        <p:xfrm>
          <a:off x="866776" y="4700900"/>
          <a:ext cx="7979312" cy="17055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8" name="Picture 2" descr="image2.jpeg">
            <a:extLst>
              <a:ext uri="{FF2B5EF4-FFF2-40B4-BE49-F238E27FC236}">
                <a16:creationId xmlns:a16="http://schemas.microsoft.com/office/drawing/2014/main" id="{6529EFB9-F42F-4B62-8A30-BEE1E4425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715071" y="459630"/>
            <a:ext cx="3871847" cy="2963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66112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00CF8-6EED-4C41-A9FD-90C75F089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3" y="473215"/>
            <a:ext cx="10197494" cy="1099457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Research Grants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AF1835-C897-4344-9B81-9C8AFA15A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94532" y="6182876"/>
            <a:ext cx="683339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9A83090-688E-4598-8F59-161FC0CCCE7C}" type="slidenum">
              <a:rPr lang="en-US" smtClean="0"/>
              <a:pPr>
                <a:spcAft>
                  <a:spcPts val="600"/>
                </a:spcAft>
              </a:pPr>
              <a:t>21</a:t>
            </a:fld>
            <a:endParaRPr lang="en-US"/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766764D7-C76F-4B24-AC83-065FA8C9B4F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1414608"/>
              </p:ext>
            </p:extLst>
          </p:nvPr>
        </p:nvGraphicFramePr>
        <p:xfrm>
          <a:off x="707573" y="1572672"/>
          <a:ext cx="9618133" cy="4093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333391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AA86246-F3BD-483E-BFA5-81FABE3DE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7252" y="228932"/>
            <a:ext cx="10197494" cy="109945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br>
              <a:rPr lang="en-US" sz="2300" b="1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2019 – Social Media and Website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5E7F88-9F88-45E8-A767-0F0C36B86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94532" y="6182876"/>
            <a:ext cx="683339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9A83090-688E-4598-8F59-161FC0CCCE7C}" type="slidenum">
              <a:rPr lang="en-US" smtClean="0"/>
              <a:pPr>
                <a:spcAft>
                  <a:spcPts val="600"/>
                </a:spcAft>
              </a:pPr>
              <a:t>22</a:t>
            </a:fld>
            <a:endParaRPr lang="en-US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045D080B-4A80-49B4-9E2C-8DDEB9A34D6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94423" y="1687182"/>
          <a:ext cx="10966146" cy="4926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217679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10B9F-1EF0-41AC-84D2-51EFA642A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451513"/>
            <a:ext cx="8596668" cy="883511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Peter Frampton Outreach </a:t>
            </a:r>
          </a:p>
        </p:txBody>
      </p:sp>
      <p:pic>
        <p:nvPicPr>
          <p:cNvPr id="7" name="Content Placeholder 6" descr="A group of people on a stage&#10;&#10;Description automatically generated">
            <a:extLst>
              <a:ext uri="{FF2B5EF4-FFF2-40B4-BE49-F238E27FC236}">
                <a16:creationId xmlns:a16="http://schemas.microsoft.com/office/drawing/2014/main" id="{833D7A03-496D-4B9A-97D1-4D180DF7709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45" y="1612505"/>
            <a:ext cx="4542123" cy="3406592"/>
          </a:xfrm>
        </p:spPr>
      </p:pic>
      <p:pic>
        <p:nvPicPr>
          <p:cNvPr id="9" name="Content Placeholder 8" descr="A picture containing tree, photo, outdoor, text&#10;&#10;Description automatically generated">
            <a:extLst>
              <a:ext uri="{FF2B5EF4-FFF2-40B4-BE49-F238E27FC236}">
                <a16:creationId xmlns:a16="http://schemas.microsoft.com/office/drawing/2014/main" id="{B95551E8-00FA-4424-8F97-9A5B03AC5EC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166" y="1447913"/>
            <a:ext cx="4480560" cy="448056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5A37C8-CB37-4DBA-9C8D-9EFB3AA17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83090-688E-4598-8F59-161FC0CCCE7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2341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169" y="931344"/>
            <a:ext cx="4731797" cy="2510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83090-688E-4598-8F59-161FC0CCCE7C}" type="slidenum">
              <a:rPr lang="en-US" smtClean="0"/>
              <a:t>24</a:t>
            </a:fld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144F538-ECBC-4FEE-9FB0-11F17D5319CD}"/>
              </a:ext>
            </a:extLst>
          </p:cNvPr>
          <p:cNvSpPr/>
          <p:nvPr/>
        </p:nvSpPr>
        <p:spPr>
          <a:xfrm>
            <a:off x="4583486" y="4054382"/>
            <a:ext cx="302198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34340">
              <a:defRPr sz="2375"/>
            </a:pPr>
            <a:r>
              <a:rPr lang="en-US" sz="1400"/>
              <a:t>Mary McGowan</a:t>
            </a:r>
          </a:p>
          <a:p>
            <a:pPr algn="ctr" defTabSz="434340">
              <a:defRPr sz="2375"/>
            </a:pPr>
            <a:r>
              <a:rPr lang="en-US" sz="1400"/>
              <a:t>The Myositis Association</a:t>
            </a:r>
            <a:br>
              <a:rPr lang="en-US" sz="1400"/>
            </a:br>
            <a:r>
              <a:rPr lang="en-US" sz="1400"/>
              <a:t>Executive Director</a:t>
            </a:r>
            <a:br>
              <a:rPr lang="en-US" sz="1400"/>
            </a:br>
            <a:r>
              <a:rPr lang="en-US" sz="1400">
                <a:hlinkClick r:id="rId3"/>
              </a:rPr>
              <a:t>mcgowan@myositis.org</a:t>
            </a:r>
            <a:br>
              <a:rPr lang="en-US" sz="1400"/>
            </a:br>
            <a:r>
              <a:rPr lang="en-US" sz="1400"/>
              <a:t> </a:t>
            </a:r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8EDD06D-4F3A-4806-9B11-FF87700EB81F}"/>
              </a:ext>
            </a:extLst>
          </p:cNvPr>
          <p:cNvSpPr/>
          <p:nvPr/>
        </p:nvSpPr>
        <p:spPr>
          <a:xfrm>
            <a:off x="4893654" y="3300885"/>
            <a:ext cx="29403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hlinkClick r:id="rId4"/>
              </a:rPr>
              <a:t>www.myositis.org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1812048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038C5-1B5D-43C1-9462-9EE6E01FA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393" y="228663"/>
            <a:ext cx="8596668" cy="7620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What conditions we are living with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9E5A1940-0283-4283-ADFF-51E9FCE7B7B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57270239"/>
              </p:ext>
            </p:extLst>
          </p:nvPr>
        </p:nvGraphicFramePr>
        <p:xfrm>
          <a:off x="371379" y="539827"/>
          <a:ext cx="10497312" cy="61932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6FC491-72B3-4777-BC1F-086250350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83090-688E-4598-8F59-161FC0CCCE7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9146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6141DC-7FB5-4591-800E-3170E2AC2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212" y="219509"/>
            <a:ext cx="8596668" cy="752856"/>
          </a:xfrm>
        </p:spPr>
        <p:txBody>
          <a:bodyPr>
            <a:normAutofit/>
          </a:bodyPr>
          <a:lstStyle/>
          <a:p>
            <a:r>
              <a:rPr lang="en-US" dirty="0"/>
              <a:t> </a:t>
            </a:r>
            <a:r>
              <a:rPr lang="en-US" b="1" dirty="0">
                <a:solidFill>
                  <a:schemeClr val="tx1"/>
                </a:solidFill>
              </a:rPr>
              <a:t>Where are we from?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6EB221-EB17-444A-9CE4-9EC8C78EC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83090-688E-4598-8F59-161FC0CCCE7C}" type="slidenum">
              <a:rPr lang="en-US" smtClean="0"/>
              <a:t>4</a:t>
            </a:fld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80EEC783-E480-4E9C-A21B-946564CC19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559" t="14284" r="7351" b="13591"/>
          <a:stretch/>
        </p:blipFill>
        <p:spPr>
          <a:xfrm>
            <a:off x="460244" y="1553235"/>
            <a:ext cx="8130419" cy="530476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3959A86-E901-4AFF-814A-EB9173065E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339" t="22649" r="9417" b="46666"/>
          <a:stretch/>
        </p:blipFill>
        <p:spPr>
          <a:xfrm>
            <a:off x="6322742" y="114728"/>
            <a:ext cx="1672683" cy="21043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EC983D4-612E-41A5-9CC9-7A06E12A9F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760" t="45238" r="41716" b="44286"/>
          <a:stretch/>
        </p:blipFill>
        <p:spPr>
          <a:xfrm>
            <a:off x="8901441" y="2219094"/>
            <a:ext cx="2852391" cy="196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2467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B9139E5C-2FEC-4B8C-BBB2-28D521236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339" y="279832"/>
            <a:ext cx="10197494" cy="109945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000" b="1" dirty="0">
                <a:solidFill>
                  <a:schemeClr val="tx1"/>
                </a:solidFill>
              </a:rPr>
              <a:t>2019 Annual Patient Conference</a:t>
            </a:r>
            <a:br>
              <a:rPr lang="en-US" sz="2300" b="1" dirty="0"/>
            </a:br>
            <a:endParaRPr lang="en-US" sz="23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ADC316-220B-4511-8ECD-3C742D090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94532" y="6182876"/>
            <a:ext cx="683339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9A83090-688E-4598-8F59-161FC0CCCE7C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  <p:graphicFrame>
        <p:nvGraphicFramePr>
          <p:cNvPr id="11" name="Content Placeholder 2">
            <a:extLst>
              <a:ext uri="{FF2B5EF4-FFF2-40B4-BE49-F238E27FC236}">
                <a16:creationId xmlns:a16="http://schemas.microsoft.com/office/drawing/2014/main" id="{D1724664-75CC-4691-A33D-236357D3102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86613" y="1256078"/>
          <a:ext cx="10770042" cy="50715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AF2DC0AD-E0D0-40B0-9808-171C2951FA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89600" y="1721609"/>
            <a:ext cx="2772888" cy="3713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6854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5B71F80-1F92-4074-84D9-16A062B215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A3ADC2-8E27-42D4-A76C-D3C0BD68E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7252" y="309999"/>
            <a:ext cx="10197494" cy="1099457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New Sessions at 2019 Conference</a:t>
            </a:r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7209C9DA-6E0D-46D9-8275-C52222D8CC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E7564D-300C-4B9C-B3F9-6ECB8F01B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14807" y="6059182"/>
            <a:ext cx="683339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9A83090-688E-4598-8F59-161FC0CCCE7C}" type="slidenum">
              <a:rPr lang="en-US" smtClean="0"/>
              <a:pPr>
                <a:spcAft>
                  <a:spcPts val="600"/>
                </a:spcAft>
              </a:pPr>
              <a:t>6</a:t>
            </a:fld>
            <a:endParaRPr lang="en-US"/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3EB57A4D-E0D0-46DA-B339-F24CA46FA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D9459ADA-2E5A-49D8-A6FF-66FBAF1AB51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31383909"/>
              </p:ext>
            </p:extLst>
          </p:nvPr>
        </p:nvGraphicFramePr>
        <p:xfrm>
          <a:off x="959738" y="1572671"/>
          <a:ext cx="10024079" cy="43002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Picture 3" descr="C:\Users\Tricha Shivas\AppData\Local\Microsoft\Windows\Temporary Internet Files\Content.Outlook\U5H813D3\Myositis logo.png">
            <a:extLst>
              <a:ext uri="{FF2B5EF4-FFF2-40B4-BE49-F238E27FC236}">
                <a16:creationId xmlns:a16="http://schemas.microsoft.com/office/drawing/2014/main" id="{F7C92C7A-CB6E-4E3C-94C8-0CE93FC97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346" y="5808051"/>
            <a:ext cx="1635831" cy="867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20763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60B58-4D07-4F5D-B0C4-00CAA09FF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451513"/>
            <a:ext cx="8596668" cy="13208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What to expect</a:t>
            </a:r>
          </a:p>
        </p:txBody>
      </p:sp>
      <p:pic>
        <p:nvPicPr>
          <p:cNvPr id="6" name="Content Placeholder 5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EB352793-7584-4BAB-B1A9-73375FEA13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494" y="1270000"/>
            <a:ext cx="5814886" cy="388143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C9F207-7663-46FD-822E-CA62F3728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83090-688E-4598-8F59-161FC0CCCE7C}" type="slidenum">
              <a:rPr lang="en-US" smtClean="0"/>
              <a:t>7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E5A3DBD-09BB-4ACC-A45F-F3D32F93F53B}"/>
              </a:ext>
            </a:extLst>
          </p:cNvPr>
          <p:cNvSpPr txBox="1">
            <a:spLocks/>
          </p:cNvSpPr>
          <p:nvPr/>
        </p:nvSpPr>
        <p:spPr>
          <a:xfrm>
            <a:off x="944105" y="1742482"/>
            <a:ext cx="3619960" cy="204785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Make life-long friendships and learn from others with similar experiences</a:t>
            </a:r>
          </a:p>
          <a:p>
            <a:pPr marL="457200" lvl="1" indent="0">
              <a:buFont typeface="Wingdings 3" charset="2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79758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E1391-E363-4191-9F82-A6C01864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421682"/>
            <a:ext cx="8596668" cy="1320800"/>
          </a:xfrm>
        </p:spPr>
        <p:txBody>
          <a:bodyPr anchor="t"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What to expect</a:t>
            </a:r>
          </a:p>
        </p:txBody>
      </p:sp>
      <p:pic>
        <p:nvPicPr>
          <p:cNvPr id="7" name="Content Placeholder 6" descr="A person in a suit and tie&#10;&#10;Description automatically generated">
            <a:extLst>
              <a:ext uri="{FF2B5EF4-FFF2-40B4-BE49-F238E27FC236}">
                <a16:creationId xmlns:a16="http://schemas.microsoft.com/office/drawing/2014/main" id="{8A4B916B-21C3-4AD5-9959-A9F08EBA39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236" y="1282891"/>
            <a:ext cx="5822155" cy="388143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A5C377-E17E-4FEE-A157-271085A37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9A83090-688E-4598-8F59-161FC0CCCE7C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3CC11E4-1728-4F55-B06C-873AA5913DA2}"/>
              </a:ext>
            </a:extLst>
          </p:cNvPr>
          <p:cNvSpPr txBox="1">
            <a:spLocks/>
          </p:cNvSpPr>
          <p:nvPr/>
        </p:nvSpPr>
        <p:spPr>
          <a:xfrm>
            <a:off x="944105" y="1742482"/>
            <a:ext cx="3619960" cy="2047854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Opportunity to hear from and speak to the world's leading experts in myositis</a:t>
            </a:r>
          </a:p>
          <a:p>
            <a:pPr marL="457200" lvl="1" indent="0">
              <a:buFont typeface="Wingdings 3" charset="2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62894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84765-544F-4999-B527-DE4B541A2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146" y="421682"/>
            <a:ext cx="8596668" cy="1320800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What to expect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AB157C0-02A3-4FD8-9B31-DCCD857414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480" y="1355916"/>
            <a:ext cx="5814886" cy="388143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09D2FC-D7AE-4E80-884A-2A4E38561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83090-688E-4598-8F59-161FC0CCCE7C}" type="slidenum">
              <a:rPr lang="en-US" smtClean="0"/>
              <a:t>9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7798AC4-6091-4639-A6CE-8328B9670202}"/>
              </a:ext>
            </a:extLst>
          </p:cNvPr>
          <p:cNvSpPr txBox="1">
            <a:spLocks/>
          </p:cNvSpPr>
          <p:nvPr/>
        </p:nvSpPr>
        <p:spPr>
          <a:xfrm>
            <a:off x="770333" y="1742482"/>
            <a:ext cx="3619960" cy="20478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Engage with and learn from our sponsors and exhibitors</a:t>
            </a:r>
          </a:p>
          <a:p>
            <a:pPr marL="457200" lvl="1" indent="0">
              <a:buFont typeface="Wingdings 3" charset="2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811770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591E539606CF14194B4B0E0C116744C" ma:contentTypeVersion="12" ma:contentTypeDescription="Create a new document." ma:contentTypeScope="" ma:versionID="36b9e46f9b568f2059d64b3e2a42aed9">
  <xsd:schema xmlns:xsd="http://www.w3.org/2001/XMLSchema" xmlns:xs="http://www.w3.org/2001/XMLSchema" xmlns:p="http://schemas.microsoft.com/office/2006/metadata/properties" xmlns:ns2="e7d4bfaf-b893-4a43-a061-5cee8f15146e" xmlns:ns3="f2439734-bbbe-4349-9c3f-57542072b79f" targetNamespace="http://schemas.microsoft.com/office/2006/metadata/properties" ma:root="true" ma:fieldsID="136db6e544f8512accac6ab8cfec9bfe" ns2:_="" ns3:_="">
    <xsd:import namespace="e7d4bfaf-b893-4a43-a061-5cee8f15146e"/>
    <xsd:import namespace="f2439734-bbbe-4349-9c3f-57542072b79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d4bfaf-b893-4a43-a061-5cee8f1514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439734-bbbe-4349-9c3f-57542072b79f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9C694A5-AEB3-4543-863D-6486480B59A6}">
  <ds:schemaRefs>
    <ds:schemaRef ds:uri="http://purl.org/dc/elements/1.1/"/>
    <ds:schemaRef ds:uri="f2439734-bbbe-4349-9c3f-57542072b79f"/>
    <ds:schemaRef ds:uri="http://purl.org/dc/terms/"/>
    <ds:schemaRef ds:uri="http://schemas.microsoft.com/office/2006/documentManagement/types"/>
    <ds:schemaRef ds:uri="e7d4bfaf-b893-4a43-a061-5cee8f15146e"/>
    <ds:schemaRef ds:uri="http://purl.org/dc/dcmitype/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494BE26F-7134-489C-95A3-4F050A7A328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7DF8270-C5DE-407E-B5CB-E3E46380571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7d4bfaf-b893-4a43-a061-5cee8f15146e"/>
    <ds:schemaRef ds:uri="f2439734-bbbe-4349-9c3f-57542072b79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848</Words>
  <Application>Microsoft Office PowerPoint</Application>
  <PresentationFormat>Widescreen</PresentationFormat>
  <Paragraphs>157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Times New Roman</vt:lpstr>
      <vt:lpstr>Trebuchet MS</vt:lpstr>
      <vt:lpstr>Wingdings 3</vt:lpstr>
      <vt:lpstr>Facet</vt:lpstr>
      <vt:lpstr>PowerPoint Presentation</vt:lpstr>
      <vt:lpstr>Who We ARE?  </vt:lpstr>
      <vt:lpstr>What conditions we are living with</vt:lpstr>
      <vt:lpstr> Where are we from? </vt:lpstr>
      <vt:lpstr>2019 Annual Patient Conference </vt:lpstr>
      <vt:lpstr>New Sessions at 2019 Conference</vt:lpstr>
      <vt:lpstr>What to expect</vt:lpstr>
      <vt:lpstr>What to expect</vt:lpstr>
      <vt:lpstr>What to expect </vt:lpstr>
      <vt:lpstr>PowerPoint Presentation</vt:lpstr>
      <vt:lpstr>A YEAR IN REVIEW WORKING TOGETHER!</vt:lpstr>
      <vt:lpstr> Support Groups and Patient Advisory Council</vt:lpstr>
      <vt:lpstr>Select Member Activities </vt:lpstr>
      <vt:lpstr>Webinars</vt:lpstr>
      <vt:lpstr>Myositis Awareness Month</vt:lpstr>
      <vt:lpstr>PowerPoint Presentation</vt:lpstr>
      <vt:lpstr>Support Group Community Engagement-San Francisco Giants</vt:lpstr>
      <vt:lpstr>KU Medical Center and TMA Midwest Regional Conference </vt:lpstr>
      <vt:lpstr>TMA Advocates</vt:lpstr>
      <vt:lpstr>2019 Speaking Opportunities</vt:lpstr>
      <vt:lpstr>Research Grants</vt:lpstr>
      <vt:lpstr> 2019 – Social Media and Website </vt:lpstr>
      <vt:lpstr>Peter Frampton Outreach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Tricha Shivas</dc:creator>
  <cp:lastModifiedBy> </cp:lastModifiedBy>
  <cp:revision>1</cp:revision>
  <dcterms:created xsi:type="dcterms:W3CDTF">2019-08-14T14:51:16Z</dcterms:created>
  <dcterms:modified xsi:type="dcterms:W3CDTF">2019-09-05T03:20:11Z</dcterms:modified>
</cp:coreProperties>
</file>