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4"/>
  </p:sldMasterIdLst>
  <p:notesMasterIdLst>
    <p:notesMasterId r:id="rId23"/>
  </p:notesMasterIdLst>
  <p:sldIdLst>
    <p:sldId id="274" r:id="rId5"/>
    <p:sldId id="275" r:id="rId6"/>
    <p:sldId id="515" r:id="rId7"/>
    <p:sldId id="474" r:id="rId8"/>
    <p:sldId id="502" r:id="rId9"/>
    <p:sldId id="492" r:id="rId10"/>
    <p:sldId id="500" r:id="rId11"/>
    <p:sldId id="499" r:id="rId12"/>
    <p:sldId id="517" r:id="rId13"/>
    <p:sldId id="493" r:id="rId14"/>
    <p:sldId id="494" r:id="rId15"/>
    <p:sldId id="516" r:id="rId16"/>
    <p:sldId id="511" r:id="rId17"/>
    <p:sldId id="507" r:id="rId18"/>
    <p:sldId id="508" r:id="rId19"/>
    <p:sldId id="497" r:id="rId20"/>
    <p:sldId id="514" r:id="rId21"/>
    <p:sldId id="273" r:id="rId2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cha Shivas" initials="TS" lastIdx="1" clrIdx="0">
    <p:extLst>
      <p:ext uri="{19B8F6BF-5375-455C-9EA6-DF929625EA0E}">
        <p15:presenceInfo xmlns:p15="http://schemas.microsoft.com/office/powerpoint/2012/main" userId="Tricha Shiv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B72A70-DCEC-4FE6-816C-D17C39CCE432}" v="12" dt="2019-08-30T18:01:44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304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cha Shivas" userId="d28cc848-0556-42ec-bb2c-6505217c5ccf" providerId="ADAL" clId="{E2C22CE9-E972-4CC2-8192-0BEE4EC2160C}"/>
    <pc:docChg chg="custSel mod addSld delSld modSld sldOrd">
      <pc:chgData name="Tricha Shivas" userId="d28cc848-0556-42ec-bb2c-6505217c5ccf" providerId="ADAL" clId="{E2C22CE9-E972-4CC2-8192-0BEE4EC2160C}" dt="2019-08-14T22:30:05.661" v="1704" actId="1076"/>
      <pc:docMkLst>
        <pc:docMk/>
      </pc:docMkLst>
      <pc:sldChg chg="addSp delSp modSp">
        <pc:chgData name="Tricha Shivas" userId="d28cc848-0556-42ec-bb2c-6505217c5ccf" providerId="ADAL" clId="{E2C22CE9-E972-4CC2-8192-0BEE4EC2160C}" dt="2019-08-14T22:30:05.661" v="1704" actId="1076"/>
        <pc:sldMkLst>
          <pc:docMk/>
          <pc:sldMk cId="3039458694" sldId="274"/>
        </pc:sldMkLst>
        <pc:spChg chg="add mod">
          <ac:chgData name="Tricha Shivas" userId="d28cc848-0556-42ec-bb2c-6505217c5ccf" providerId="ADAL" clId="{E2C22CE9-E972-4CC2-8192-0BEE4EC2160C}" dt="2019-08-14T21:52:50.283" v="1599" actId="1076"/>
          <ac:spMkLst>
            <pc:docMk/>
            <pc:sldMk cId="3039458694" sldId="274"/>
            <ac:spMk id="9" creationId="{DB4BBE59-FCDE-4A27-835B-3D3CD8C68005}"/>
          </ac:spMkLst>
        </pc:spChg>
        <pc:spChg chg="del mod">
          <ac:chgData name="Tricha Shivas" userId="d28cc848-0556-42ec-bb2c-6505217c5ccf" providerId="ADAL" clId="{E2C22CE9-E972-4CC2-8192-0BEE4EC2160C}" dt="2019-08-14T21:52:43.651" v="1596" actId="478"/>
          <ac:spMkLst>
            <pc:docMk/>
            <pc:sldMk cId="3039458694" sldId="274"/>
            <ac:spMk id="10" creationId="{00000000-0000-0000-0000-000000000000}"/>
          </ac:spMkLst>
        </pc:spChg>
        <pc:spChg chg="add mod">
          <ac:chgData name="Tricha Shivas" userId="d28cc848-0556-42ec-bb2c-6505217c5ccf" providerId="ADAL" clId="{E2C22CE9-E972-4CC2-8192-0BEE4EC2160C}" dt="2019-08-14T22:29:33.591" v="1698" actId="20577"/>
          <ac:spMkLst>
            <pc:docMk/>
            <pc:sldMk cId="3039458694" sldId="274"/>
            <ac:spMk id="11" creationId="{C8D95F08-6C51-4974-AA5D-70AEA474A0DD}"/>
          </ac:spMkLst>
        </pc:spChg>
        <pc:picChg chg="add mod">
          <ac:chgData name="Tricha Shivas" userId="d28cc848-0556-42ec-bb2c-6505217c5ccf" providerId="ADAL" clId="{E2C22CE9-E972-4CC2-8192-0BEE4EC2160C}" dt="2019-08-14T22:30:05.661" v="1704" actId="1076"/>
          <ac:picMkLst>
            <pc:docMk/>
            <pc:sldMk cId="3039458694" sldId="274"/>
            <ac:picMk id="3" creationId="{C01CFCE1-7F3F-4BF0-9301-C300E83FFA14}"/>
          </ac:picMkLst>
        </pc:picChg>
        <pc:picChg chg="add mod">
          <ac:chgData name="Tricha Shivas" userId="d28cc848-0556-42ec-bb2c-6505217c5ccf" providerId="ADAL" clId="{E2C22CE9-E972-4CC2-8192-0BEE4EC2160C}" dt="2019-08-14T21:52:47.568" v="1598" actId="14100"/>
          <ac:picMkLst>
            <pc:docMk/>
            <pc:sldMk cId="3039458694" sldId="274"/>
            <ac:picMk id="1026" creationId="{D6EBE899-5B26-42CE-9DBE-29C60365F081}"/>
          </ac:picMkLst>
        </pc:picChg>
        <pc:picChg chg="mod">
          <ac:chgData name="Tricha Shivas" userId="d28cc848-0556-42ec-bb2c-6505217c5ccf" providerId="ADAL" clId="{E2C22CE9-E972-4CC2-8192-0BEE4EC2160C}" dt="2019-08-14T21:51:24.773" v="1590" actId="14100"/>
          <ac:picMkLst>
            <pc:docMk/>
            <pc:sldMk cId="3039458694" sldId="274"/>
            <ac:picMk id="2051" creationId="{00000000-0000-0000-0000-000000000000}"/>
          </ac:picMkLst>
        </pc:picChg>
      </pc:sldChg>
      <pc:sldChg chg="modSp">
        <pc:chgData name="Tricha Shivas" userId="d28cc848-0556-42ec-bb2c-6505217c5ccf" providerId="ADAL" clId="{E2C22CE9-E972-4CC2-8192-0BEE4EC2160C}" dt="2019-08-14T21:39:59.267" v="1575" actId="1076"/>
        <pc:sldMkLst>
          <pc:docMk/>
          <pc:sldMk cId="3988551758" sldId="474"/>
        </pc:sldMkLst>
        <pc:picChg chg="mod">
          <ac:chgData name="Tricha Shivas" userId="d28cc848-0556-42ec-bb2c-6505217c5ccf" providerId="ADAL" clId="{E2C22CE9-E972-4CC2-8192-0BEE4EC2160C}" dt="2019-08-14T21:39:53.416" v="1571" actId="1076"/>
          <ac:picMkLst>
            <pc:docMk/>
            <pc:sldMk cId="3988551758" sldId="474"/>
            <ac:picMk id="5" creationId="{00000000-0000-0000-0000-000000000000}"/>
          </ac:picMkLst>
        </pc:picChg>
        <pc:picChg chg="mod">
          <ac:chgData name="Tricha Shivas" userId="d28cc848-0556-42ec-bb2c-6505217c5ccf" providerId="ADAL" clId="{E2C22CE9-E972-4CC2-8192-0BEE4EC2160C}" dt="2019-08-14T21:39:54.789" v="1572" actId="1076"/>
          <ac:picMkLst>
            <pc:docMk/>
            <pc:sldMk cId="3988551758" sldId="474"/>
            <ac:picMk id="10" creationId="{00000000-0000-0000-0000-000000000000}"/>
          </ac:picMkLst>
        </pc:picChg>
        <pc:picChg chg="mod">
          <ac:chgData name="Tricha Shivas" userId="d28cc848-0556-42ec-bb2c-6505217c5ccf" providerId="ADAL" clId="{E2C22CE9-E972-4CC2-8192-0BEE4EC2160C}" dt="2019-08-14T21:39:58.065" v="1574" actId="1076"/>
          <ac:picMkLst>
            <pc:docMk/>
            <pc:sldMk cId="3988551758" sldId="474"/>
            <ac:picMk id="11" creationId="{00000000-0000-0000-0000-000000000000}"/>
          </ac:picMkLst>
        </pc:picChg>
        <pc:picChg chg="mod">
          <ac:chgData name="Tricha Shivas" userId="d28cc848-0556-42ec-bb2c-6505217c5ccf" providerId="ADAL" clId="{E2C22CE9-E972-4CC2-8192-0BEE4EC2160C}" dt="2019-08-14T21:39:56.162" v="1573" actId="1076"/>
          <ac:picMkLst>
            <pc:docMk/>
            <pc:sldMk cId="3988551758" sldId="474"/>
            <ac:picMk id="13" creationId="{00000000-0000-0000-0000-000000000000}"/>
          </ac:picMkLst>
        </pc:picChg>
        <pc:picChg chg="mod">
          <ac:chgData name="Tricha Shivas" userId="d28cc848-0556-42ec-bb2c-6505217c5ccf" providerId="ADAL" clId="{E2C22CE9-E972-4CC2-8192-0BEE4EC2160C}" dt="2019-08-14T21:39:59.267" v="1575" actId="1076"/>
          <ac:picMkLst>
            <pc:docMk/>
            <pc:sldMk cId="3988551758" sldId="474"/>
            <ac:picMk id="15" creationId="{00000000-0000-0000-0000-000000000000}"/>
          </ac:picMkLst>
        </pc:picChg>
      </pc:sldChg>
      <pc:sldChg chg="addSp delSp modSp">
        <pc:chgData name="Tricha Shivas" userId="d28cc848-0556-42ec-bb2c-6505217c5ccf" providerId="ADAL" clId="{E2C22CE9-E972-4CC2-8192-0BEE4EC2160C}" dt="2019-08-14T21:25:02.709" v="1093" actId="20577"/>
        <pc:sldMkLst>
          <pc:docMk/>
          <pc:sldMk cId="770114152" sldId="497"/>
        </pc:sldMkLst>
        <pc:spChg chg="add del mod">
          <ac:chgData name="Tricha Shivas" userId="d28cc848-0556-42ec-bb2c-6505217c5ccf" providerId="ADAL" clId="{E2C22CE9-E972-4CC2-8192-0BEE4EC2160C}" dt="2019-08-14T21:08:26.505" v="126"/>
          <ac:spMkLst>
            <pc:docMk/>
            <pc:sldMk cId="770114152" sldId="497"/>
            <ac:spMk id="6" creationId="{587A33B5-D227-4C94-9A96-974225C57608}"/>
          </ac:spMkLst>
        </pc:spChg>
        <pc:spChg chg="add del mod">
          <ac:chgData name="Tricha Shivas" userId="d28cc848-0556-42ec-bb2c-6505217c5ccf" providerId="ADAL" clId="{E2C22CE9-E972-4CC2-8192-0BEE4EC2160C}" dt="2019-08-14T21:09:50.389" v="142"/>
          <ac:spMkLst>
            <pc:docMk/>
            <pc:sldMk cId="770114152" sldId="497"/>
            <ac:spMk id="7" creationId="{C5AF3C3D-8292-4759-BA8E-905E9E4B270B}"/>
          </ac:spMkLst>
        </pc:spChg>
        <pc:spChg chg="del">
          <ac:chgData name="Tricha Shivas" userId="d28cc848-0556-42ec-bb2c-6505217c5ccf" providerId="ADAL" clId="{E2C22CE9-E972-4CC2-8192-0BEE4EC2160C}" dt="2019-08-14T21:08:16.471" v="123"/>
          <ac:spMkLst>
            <pc:docMk/>
            <pc:sldMk cId="770114152" sldId="497"/>
            <ac:spMk id="8" creationId="{31109DFC-DCF1-4F97-BD56-ECFBB912574B}"/>
          </ac:spMkLst>
        </pc:spChg>
        <pc:spChg chg="add mod">
          <ac:chgData name="Tricha Shivas" userId="d28cc848-0556-42ec-bb2c-6505217c5ccf" providerId="ADAL" clId="{E2C22CE9-E972-4CC2-8192-0BEE4EC2160C}" dt="2019-08-14T21:23:33.564" v="943" actId="313"/>
          <ac:spMkLst>
            <pc:docMk/>
            <pc:sldMk cId="770114152" sldId="497"/>
            <ac:spMk id="11" creationId="{7D70A149-4A65-4352-9DBB-25B83491145F}"/>
          </ac:spMkLst>
        </pc:spChg>
        <pc:spChg chg="add mod">
          <ac:chgData name="Tricha Shivas" userId="d28cc848-0556-42ec-bb2c-6505217c5ccf" providerId="ADAL" clId="{E2C22CE9-E972-4CC2-8192-0BEE4EC2160C}" dt="2019-08-14T21:25:02.709" v="1093" actId="20577"/>
          <ac:spMkLst>
            <pc:docMk/>
            <pc:sldMk cId="770114152" sldId="497"/>
            <ac:spMk id="12" creationId="{7E56986C-D970-469F-A13A-1A21B5E1545C}"/>
          </ac:spMkLst>
        </pc:spChg>
        <pc:spChg chg="mod">
          <ac:chgData name="Tricha Shivas" userId="d28cc848-0556-42ec-bb2c-6505217c5ccf" providerId="ADAL" clId="{E2C22CE9-E972-4CC2-8192-0BEE4EC2160C}" dt="2019-08-14T21:20:24.802" v="688" actId="20577"/>
          <ac:spMkLst>
            <pc:docMk/>
            <pc:sldMk cId="770114152" sldId="497"/>
            <ac:spMk id="40962" creationId="{00000000-0000-0000-0000-000000000000}"/>
          </ac:spMkLst>
        </pc:spChg>
        <pc:picChg chg="mod">
          <ac:chgData name="Tricha Shivas" userId="d28cc848-0556-42ec-bb2c-6505217c5ccf" providerId="ADAL" clId="{E2C22CE9-E972-4CC2-8192-0BEE4EC2160C}" dt="2019-08-14T21:22:13.597" v="880" actId="1076"/>
          <ac:picMkLst>
            <pc:docMk/>
            <pc:sldMk cId="770114152" sldId="497"/>
            <ac:picMk id="5" creationId="{00000000-0000-0000-0000-000000000000}"/>
          </ac:picMkLst>
        </pc:picChg>
      </pc:sldChg>
      <pc:sldChg chg="modSp">
        <pc:chgData name="Tricha Shivas" userId="d28cc848-0556-42ec-bb2c-6505217c5ccf" providerId="ADAL" clId="{E2C22CE9-E972-4CC2-8192-0BEE4EC2160C}" dt="2019-08-14T21:05:47.298" v="105" actId="207"/>
        <pc:sldMkLst>
          <pc:docMk/>
          <pc:sldMk cId="3753157053" sldId="499"/>
        </pc:sldMkLst>
        <pc:spChg chg="mod">
          <ac:chgData name="Tricha Shivas" userId="d28cc848-0556-42ec-bb2c-6505217c5ccf" providerId="ADAL" clId="{E2C22CE9-E972-4CC2-8192-0BEE4EC2160C}" dt="2019-08-14T21:05:47.298" v="105" actId="207"/>
          <ac:spMkLst>
            <pc:docMk/>
            <pc:sldMk cId="3753157053" sldId="499"/>
            <ac:spMk id="40962" creationId="{00000000-0000-0000-0000-000000000000}"/>
          </ac:spMkLst>
        </pc:spChg>
        <pc:picChg chg="mod">
          <ac:chgData name="Tricha Shivas" userId="d28cc848-0556-42ec-bb2c-6505217c5ccf" providerId="ADAL" clId="{E2C22CE9-E972-4CC2-8192-0BEE4EC2160C}" dt="2019-08-14T21:05:43.693" v="104" actId="1076"/>
          <ac:picMkLst>
            <pc:docMk/>
            <pc:sldMk cId="3753157053" sldId="499"/>
            <ac:picMk id="2" creationId="{00000000-0000-0000-0000-000000000000}"/>
          </ac:picMkLst>
        </pc:picChg>
      </pc:sldChg>
      <pc:sldChg chg="addSp delSp modSp add mod ord setBg">
        <pc:chgData name="Tricha Shivas" userId="d28cc848-0556-42ec-bb2c-6505217c5ccf" providerId="ADAL" clId="{E2C22CE9-E972-4CC2-8192-0BEE4EC2160C}" dt="2019-08-14T21:30:14.093" v="1569" actId="14100"/>
        <pc:sldMkLst>
          <pc:docMk/>
          <pc:sldMk cId="4064218941" sldId="514"/>
        </pc:sldMkLst>
        <pc:spChg chg="mod">
          <ac:chgData name="Tricha Shivas" userId="d28cc848-0556-42ec-bb2c-6505217c5ccf" providerId="ADAL" clId="{E2C22CE9-E972-4CC2-8192-0BEE4EC2160C}" dt="2019-08-14T21:30:10.864" v="1568" actId="207"/>
          <ac:spMkLst>
            <pc:docMk/>
            <pc:sldMk cId="4064218941" sldId="514"/>
            <ac:spMk id="2" creationId="{53F2475D-D47A-42D0-B064-E120F0845435}"/>
          </ac:spMkLst>
        </pc:spChg>
        <pc:spChg chg="del mod">
          <ac:chgData name="Tricha Shivas" userId="d28cc848-0556-42ec-bb2c-6505217c5ccf" providerId="ADAL" clId="{E2C22CE9-E972-4CC2-8192-0BEE4EC2160C}" dt="2019-08-14T21:29:53.605" v="1566" actId="26606"/>
          <ac:spMkLst>
            <pc:docMk/>
            <pc:sldMk cId="4064218941" sldId="514"/>
            <ac:spMk id="3" creationId="{2C4B24E0-2735-4427-8007-616286373304}"/>
          </ac:spMkLst>
        </pc:spChg>
        <pc:spChg chg="mod">
          <ac:chgData name="Tricha Shivas" userId="d28cc848-0556-42ec-bb2c-6505217c5ccf" providerId="ADAL" clId="{E2C22CE9-E972-4CC2-8192-0BEE4EC2160C}" dt="2019-08-14T21:29:53.605" v="1566" actId="26606"/>
          <ac:spMkLst>
            <pc:docMk/>
            <pc:sldMk cId="4064218941" sldId="514"/>
            <ac:spMk id="4" creationId="{ED333834-434A-481A-A410-7C86D9484358}"/>
          </ac:spMkLst>
        </pc:spChg>
        <pc:spChg chg="add">
          <ac:chgData name="Tricha Shivas" userId="d28cc848-0556-42ec-bb2c-6505217c5ccf" providerId="ADAL" clId="{E2C22CE9-E972-4CC2-8192-0BEE4EC2160C}" dt="2019-08-14T21:29:53.605" v="1566" actId="26606"/>
          <ac:spMkLst>
            <pc:docMk/>
            <pc:sldMk cId="4064218941" sldId="514"/>
            <ac:spMk id="11" creationId="{45B71F80-1F92-4074-84D9-16A062B215B3}"/>
          </ac:spMkLst>
        </pc:spChg>
        <pc:spChg chg="add">
          <ac:chgData name="Tricha Shivas" userId="d28cc848-0556-42ec-bb2c-6505217c5ccf" providerId="ADAL" clId="{E2C22CE9-E972-4CC2-8192-0BEE4EC2160C}" dt="2019-08-14T21:29:53.605" v="1566" actId="26606"/>
          <ac:spMkLst>
            <pc:docMk/>
            <pc:sldMk cId="4064218941" sldId="514"/>
            <ac:spMk id="13" creationId="{7209C9DA-6E0D-46D9-8275-C52222D8CCAC}"/>
          </ac:spMkLst>
        </pc:spChg>
        <pc:spChg chg="add">
          <ac:chgData name="Tricha Shivas" userId="d28cc848-0556-42ec-bb2c-6505217c5ccf" providerId="ADAL" clId="{E2C22CE9-E972-4CC2-8192-0BEE4EC2160C}" dt="2019-08-14T21:29:53.605" v="1566" actId="26606"/>
          <ac:spMkLst>
            <pc:docMk/>
            <pc:sldMk cId="4064218941" sldId="514"/>
            <ac:spMk id="15" creationId="{3EB57A4D-E0D0-46DA-B339-F24CA46FA70B}"/>
          </ac:spMkLst>
        </pc:spChg>
        <pc:graphicFrameChg chg="add mod">
          <ac:chgData name="Tricha Shivas" userId="d28cc848-0556-42ec-bb2c-6505217c5ccf" providerId="ADAL" clId="{E2C22CE9-E972-4CC2-8192-0BEE4EC2160C}" dt="2019-08-14T21:30:14.093" v="1569" actId="14100"/>
          <ac:graphicFrameMkLst>
            <pc:docMk/>
            <pc:sldMk cId="4064218941" sldId="514"/>
            <ac:graphicFrameMk id="6" creationId="{7CF91341-FD07-4350-A75F-FF57D35A8C13}"/>
          </ac:graphicFrameMkLst>
        </pc:graphicFrameChg>
      </pc:sldChg>
      <pc:sldChg chg="addSp delSp modSp add">
        <pc:chgData name="Tricha Shivas" userId="d28cc848-0556-42ec-bb2c-6505217c5ccf" providerId="ADAL" clId="{E2C22CE9-E972-4CC2-8192-0BEE4EC2160C}" dt="2019-08-14T21:05:32.708" v="102" actId="1076"/>
        <pc:sldMkLst>
          <pc:docMk/>
          <pc:sldMk cId="787901417" sldId="515"/>
        </pc:sldMkLst>
        <pc:spChg chg="del">
          <ac:chgData name="Tricha Shivas" userId="d28cc848-0556-42ec-bb2c-6505217c5ccf" providerId="ADAL" clId="{E2C22CE9-E972-4CC2-8192-0BEE4EC2160C}" dt="2019-08-14T21:05:11.350" v="96" actId="478"/>
          <ac:spMkLst>
            <pc:docMk/>
            <pc:sldMk cId="787901417" sldId="515"/>
            <ac:spMk id="2" creationId="{AEA7F2ED-0E66-4417-BDA1-A402D57A2C30}"/>
          </ac:spMkLst>
        </pc:spChg>
        <pc:spChg chg="del">
          <ac:chgData name="Tricha Shivas" userId="d28cc848-0556-42ec-bb2c-6505217c5ccf" providerId="ADAL" clId="{E2C22CE9-E972-4CC2-8192-0BEE4EC2160C}" dt="2019-08-14T21:04:47.941" v="91"/>
          <ac:spMkLst>
            <pc:docMk/>
            <pc:sldMk cId="787901417" sldId="515"/>
            <ac:spMk id="3" creationId="{E4D4EA92-0EB2-4ACD-94AB-E6EAB2681FF0}"/>
          </ac:spMkLst>
        </pc:spChg>
        <pc:spChg chg="add mod">
          <ac:chgData name="Tricha Shivas" userId="d28cc848-0556-42ec-bb2c-6505217c5ccf" providerId="ADAL" clId="{E2C22CE9-E972-4CC2-8192-0BEE4EC2160C}" dt="2019-08-14T21:05:29.774" v="101" actId="1076"/>
          <ac:spMkLst>
            <pc:docMk/>
            <pc:sldMk cId="787901417" sldId="515"/>
            <ac:spMk id="6" creationId="{AD3DFBCB-9836-4756-83FD-D3FE164C11AA}"/>
          </ac:spMkLst>
        </pc:spChg>
        <pc:picChg chg="add mod">
          <ac:chgData name="Tricha Shivas" userId="d28cc848-0556-42ec-bb2c-6505217c5ccf" providerId="ADAL" clId="{E2C22CE9-E972-4CC2-8192-0BEE4EC2160C}" dt="2019-08-14T21:05:32.708" v="102" actId="1076"/>
          <ac:picMkLst>
            <pc:docMk/>
            <pc:sldMk cId="787901417" sldId="515"/>
            <ac:picMk id="5" creationId="{8C00FB43-FF09-4097-957B-AEAE4E805886}"/>
          </ac:picMkLst>
        </pc:picChg>
      </pc:sldChg>
      <pc:sldChg chg="addSp delSp modSp add">
        <pc:chgData name="Tricha Shivas" userId="d28cc848-0556-42ec-bb2c-6505217c5ccf" providerId="ADAL" clId="{E2C22CE9-E972-4CC2-8192-0BEE4EC2160C}" dt="2019-08-14T21:07:34.207" v="121" actId="20577"/>
        <pc:sldMkLst>
          <pc:docMk/>
          <pc:sldMk cId="1252232052" sldId="516"/>
        </pc:sldMkLst>
        <pc:spChg chg="del">
          <ac:chgData name="Tricha Shivas" userId="d28cc848-0556-42ec-bb2c-6505217c5ccf" providerId="ADAL" clId="{E2C22CE9-E972-4CC2-8192-0BEE4EC2160C}" dt="2019-08-14T21:07:02.199" v="115"/>
          <ac:spMkLst>
            <pc:docMk/>
            <pc:sldMk cId="1252232052" sldId="516"/>
            <ac:spMk id="2" creationId="{B60D3E0D-E1AF-4FC4-92D2-29566AF6FE02}"/>
          </ac:spMkLst>
        </pc:spChg>
        <pc:spChg chg="del mod">
          <ac:chgData name="Tricha Shivas" userId="d28cc848-0556-42ec-bb2c-6505217c5ccf" providerId="ADAL" clId="{E2C22CE9-E972-4CC2-8192-0BEE4EC2160C}" dt="2019-08-14T21:06:59.545" v="114"/>
          <ac:spMkLst>
            <pc:docMk/>
            <pc:sldMk cId="1252232052" sldId="516"/>
            <ac:spMk id="3" creationId="{8D317F6A-0AD9-4D7C-9C34-C3179249B720}"/>
          </ac:spMkLst>
        </pc:spChg>
        <pc:spChg chg="add mod">
          <ac:chgData name="Tricha Shivas" userId="d28cc848-0556-42ec-bb2c-6505217c5ccf" providerId="ADAL" clId="{E2C22CE9-E972-4CC2-8192-0BEE4EC2160C}" dt="2019-08-14T21:07:34.207" v="121" actId="20577"/>
          <ac:spMkLst>
            <pc:docMk/>
            <pc:sldMk cId="1252232052" sldId="516"/>
            <ac:spMk id="6" creationId="{52BBE33E-3352-4EB8-B0F0-3CDB3FF3AD7D}"/>
          </ac:spMkLst>
        </pc:spChg>
        <pc:picChg chg="add mod">
          <ac:chgData name="Tricha Shivas" userId="d28cc848-0556-42ec-bb2c-6505217c5ccf" providerId="ADAL" clId="{E2C22CE9-E972-4CC2-8192-0BEE4EC2160C}" dt="2019-08-14T21:07:19.710" v="118" actId="1076"/>
          <ac:picMkLst>
            <pc:docMk/>
            <pc:sldMk cId="1252232052" sldId="516"/>
            <ac:picMk id="5" creationId="{4A2453FA-42FE-4DB3-9A08-BA09373987B2}"/>
          </ac:picMkLst>
        </pc:picChg>
      </pc:sldChg>
    </pc:docChg>
  </pc:docChgLst>
  <pc:docChgLst>
    <pc:chgData name=" " userId="d28cc848-0556-42ec-bb2c-6505217c5ccf" providerId="ADAL" clId="{EDA2F282-1305-4DC1-AEA8-98E408FF14CE}"/>
    <pc:docChg chg="custSel modSld">
      <pc:chgData name=" " userId="d28cc848-0556-42ec-bb2c-6505217c5ccf" providerId="ADAL" clId="{EDA2F282-1305-4DC1-AEA8-98E408FF14CE}" dt="2019-08-18T18:47:49.328" v="11" actId="14100"/>
      <pc:docMkLst>
        <pc:docMk/>
      </pc:docMkLst>
      <pc:sldChg chg="addSp delSp modSp">
        <pc:chgData name=" " userId="d28cc848-0556-42ec-bb2c-6505217c5ccf" providerId="ADAL" clId="{EDA2F282-1305-4DC1-AEA8-98E408FF14CE}" dt="2019-08-18T18:47:49.328" v="11" actId="14100"/>
        <pc:sldMkLst>
          <pc:docMk/>
          <pc:sldMk cId="3039458694" sldId="274"/>
        </pc:sldMkLst>
        <pc:spChg chg="mod">
          <ac:chgData name=" " userId="d28cc848-0556-42ec-bb2c-6505217c5ccf" providerId="ADAL" clId="{EDA2F282-1305-4DC1-AEA8-98E408FF14CE}" dt="2019-08-18T18:47:49.328" v="11" actId="14100"/>
          <ac:spMkLst>
            <pc:docMk/>
            <pc:sldMk cId="3039458694" sldId="274"/>
            <ac:spMk id="9" creationId="{DB4BBE59-FCDE-4A27-835B-3D3CD8C68005}"/>
          </ac:spMkLst>
        </pc:spChg>
        <pc:picChg chg="del">
          <ac:chgData name=" " userId="d28cc848-0556-42ec-bb2c-6505217c5ccf" providerId="ADAL" clId="{EDA2F282-1305-4DC1-AEA8-98E408FF14CE}" dt="2019-08-18T18:46:22.408" v="0" actId="478"/>
          <ac:picMkLst>
            <pc:docMk/>
            <pc:sldMk cId="3039458694" sldId="274"/>
            <ac:picMk id="3" creationId="{C01CFCE1-7F3F-4BF0-9301-C300E83FFA14}"/>
          </ac:picMkLst>
        </pc:picChg>
        <pc:picChg chg="add mod modCrop">
          <ac:chgData name=" " userId="d28cc848-0556-42ec-bb2c-6505217c5ccf" providerId="ADAL" clId="{EDA2F282-1305-4DC1-AEA8-98E408FF14CE}" dt="2019-08-18T18:47:24.802" v="10" actId="732"/>
          <ac:picMkLst>
            <pc:docMk/>
            <pc:sldMk cId="3039458694" sldId="274"/>
            <ac:picMk id="4" creationId="{71756867-5AC9-4339-9C43-976833453E3A}"/>
          </ac:picMkLst>
        </pc:picChg>
      </pc:sldChg>
    </pc:docChg>
  </pc:docChgLst>
  <pc:docChgLst>
    <pc:chgData name="Tricha Shivas" userId="d28cc848-0556-42ec-bb2c-6505217c5ccf" providerId="ADAL" clId="{62B72A70-DCEC-4FE6-816C-D17C39CCE432}"/>
    <pc:docChg chg="custSel addSld delSld modSld">
      <pc:chgData name="Tricha Shivas" userId="d28cc848-0556-42ec-bb2c-6505217c5ccf" providerId="ADAL" clId="{62B72A70-DCEC-4FE6-816C-D17C39CCE432}" dt="2019-08-30T18:26:47.035" v="268" actId="27636"/>
      <pc:docMkLst>
        <pc:docMk/>
      </pc:docMkLst>
      <pc:sldChg chg="addSp delSp modSp">
        <pc:chgData name="Tricha Shivas" userId="d28cc848-0556-42ec-bb2c-6505217c5ccf" providerId="ADAL" clId="{62B72A70-DCEC-4FE6-816C-D17C39CCE432}" dt="2019-08-16T18:34:30.164" v="11" actId="1076"/>
        <pc:sldMkLst>
          <pc:docMk/>
          <pc:sldMk cId="3181204823" sldId="273"/>
        </pc:sldMkLst>
        <pc:spChg chg="del">
          <ac:chgData name="Tricha Shivas" userId="d28cc848-0556-42ec-bb2c-6505217c5ccf" providerId="ADAL" clId="{62B72A70-DCEC-4FE6-816C-D17C39CCE432}" dt="2019-08-16T18:33:41.333" v="5"/>
          <ac:spMkLst>
            <pc:docMk/>
            <pc:sldMk cId="3181204823" sldId="273"/>
            <ac:spMk id="33" creationId="{8144F538-ECBC-4FEE-9FB0-11F17D5319CD}"/>
          </ac:spMkLst>
        </pc:spChg>
        <pc:spChg chg="add mod">
          <ac:chgData name="Tricha Shivas" userId="d28cc848-0556-42ec-bb2c-6505217c5ccf" providerId="ADAL" clId="{62B72A70-DCEC-4FE6-816C-D17C39CCE432}" dt="2019-08-16T18:34:02.544" v="8" actId="1076"/>
          <ac:spMkLst>
            <pc:docMk/>
            <pc:sldMk cId="3181204823" sldId="273"/>
            <ac:spMk id="34" creationId="{F37655EC-B6BF-4A3F-BB95-DC7DCFED964E}"/>
          </ac:spMkLst>
        </pc:spChg>
        <pc:spChg chg="add mod">
          <ac:chgData name="Tricha Shivas" userId="d28cc848-0556-42ec-bb2c-6505217c5ccf" providerId="ADAL" clId="{62B72A70-DCEC-4FE6-816C-D17C39CCE432}" dt="2019-08-16T18:34:30.164" v="11" actId="1076"/>
          <ac:spMkLst>
            <pc:docMk/>
            <pc:sldMk cId="3181204823" sldId="273"/>
            <ac:spMk id="35" creationId="{C10849D9-6816-4F1F-AF6A-414FCEEBF700}"/>
          </ac:spMkLst>
        </pc:spChg>
        <pc:picChg chg="mod">
          <ac:chgData name="Tricha Shivas" userId="d28cc848-0556-42ec-bb2c-6505217c5ccf" providerId="ADAL" clId="{62B72A70-DCEC-4FE6-816C-D17C39CCE432}" dt="2019-08-16T18:33:58.971" v="7" actId="1076"/>
          <ac:picMkLst>
            <pc:docMk/>
            <pc:sldMk cId="3181204823" sldId="273"/>
            <ac:picMk id="3074" creationId="{00000000-0000-0000-0000-000000000000}"/>
          </ac:picMkLst>
        </pc:picChg>
      </pc:sldChg>
      <pc:sldChg chg="modSp">
        <pc:chgData name="Tricha Shivas" userId="d28cc848-0556-42ec-bb2c-6505217c5ccf" providerId="ADAL" clId="{62B72A70-DCEC-4FE6-816C-D17C39CCE432}" dt="2019-08-16T18:33:06.736" v="3" actId="20577"/>
        <pc:sldMkLst>
          <pc:docMk/>
          <pc:sldMk cId="2497215476" sldId="508"/>
        </pc:sldMkLst>
        <pc:spChg chg="mod">
          <ac:chgData name="Tricha Shivas" userId="d28cc848-0556-42ec-bb2c-6505217c5ccf" providerId="ADAL" clId="{62B72A70-DCEC-4FE6-816C-D17C39CCE432}" dt="2019-08-16T18:33:06.736" v="3" actId="20577"/>
          <ac:spMkLst>
            <pc:docMk/>
            <pc:sldMk cId="2497215476" sldId="508"/>
            <ac:spMk id="8" creationId="{6917A3A0-D194-4F04-A53A-D6C17746362F}"/>
          </ac:spMkLst>
        </pc:spChg>
      </pc:sldChg>
      <pc:sldChg chg="modSp">
        <pc:chgData name="Tricha Shivas" userId="d28cc848-0556-42ec-bb2c-6505217c5ccf" providerId="ADAL" clId="{62B72A70-DCEC-4FE6-816C-D17C39CCE432}" dt="2019-08-30T17:49:48.416" v="12"/>
        <pc:sldMkLst>
          <pc:docMk/>
          <pc:sldMk cId="4064218941" sldId="514"/>
        </pc:sldMkLst>
        <pc:graphicFrameChg chg="mod">
          <ac:chgData name="Tricha Shivas" userId="d28cc848-0556-42ec-bb2c-6505217c5ccf" providerId="ADAL" clId="{62B72A70-DCEC-4FE6-816C-D17C39CCE432}" dt="2019-08-30T17:49:48.416" v="12"/>
          <ac:graphicFrameMkLst>
            <pc:docMk/>
            <pc:sldMk cId="4064218941" sldId="514"/>
            <ac:graphicFrameMk id="6" creationId="{7CF91341-FD07-4350-A75F-FF57D35A8C13}"/>
          </ac:graphicFrameMkLst>
        </pc:graphicFrameChg>
      </pc:sldChg>
      <pc:sldChg chg="addSp delSp modSp add">
        <pc:chgData name="Tricha Shivas" userId="d28cc848-0556-42ec-bb2c-6505217c5ccf" providerId="ADAL" clId="{62B72A70-DCEC-4FE6-816C-D17C39CCE432}" dt="2019-08-30T18:26:47.035" v="268" actId="27636"/>
        <pc:sldMkLst>
          <pc:docMk/>
          <pc:sldMk cId="3192442405" sldId="517"/>
        </pc:sldMkLst>
        <pc:spChg chg="mod">
          <ac:chgData name="Tricha Shivas" userId="d28cc848-0556-42ec-bb2c-6505217c5ccf" providerId="ADAL" clId="{62B72A70-DCEC-4FE6-816C-D17C39CCE432}" dt="2019-08-30T17:57:10.989" v="52" actId="1076"/>
          <ac:spMkLst>
            <pc:docMk/>
            <pc:sldMk cId="3192442405" sldId="517"/>
            <ac:spMk id="2" creationId="{3FB384C6-336D-4272-B22A-B0AA9C890D55}"/>
          </ac:spMkLst>
        </pc:spChg>
        <pc:spChg chg="mod">
          <ac:chgData name="Tricha Shivas" userId="d28cc848-0556-42ec-bb2c-6505217c5ccf" providerId="ADAL" clId="{62B72A70-DCEC-4FE6-816C-D17C39CCE432}" dt="2019-08-30T18:26:47.035" v="268" actId="27636"/>
          <ac:spMkLst>
            <pc:docMk/>
            <pc:sldMk cId="3192442405" sldId="517"/>
            <ac:spMk id="3" creationId="{7B534861-3ABA-40C3-BCBA-FE83FAF5683E}"/>
          </ac:spMkLst>
        </pc:spChg>
        <pc:spChg chg="add del">
          <ac:chgData name="Tricha Shivas" userId="d28cc848-0556-42ec-bb2c-6505217c5ccf" providerId="ADAL" clId="{62B72A70-DCEC-4FE6-816C-D17C39CCE432}" dt="2019-08-30T18:01:40.257" v="137"/>
          <ac:spMkLst>
            <pc:docMk/>
            <pc:sldMk cId="3192442405" sldId="517"/>
            <ac:spMk id="6" creationId="{B800B297-0AE3-4AD5-9C0A-3600433D5768}"/>
          </ac:spMkLst>
        </pc:spChg>
        <pc:picChg chg="add mod modCrop">
          <ac:chgData name="Tricha Shivas" userId="d28cc848-0556-42ec-bb2c-6505217c5ccf" providerId="ADAL" clId="{62B72A70-DCEC-4FE6-816C-D17C39CCE432}" dt="2019-08-30T17:58:05.284" v="62" actId="1076"/>
          <ac:picMkLst>
            <pc:docMk/>
            <pc:sldMk cId="3192442405" sldId="517"/>
            <ac:picMk id="5" creationId="{B5058939-62BB-4370-9B44-7DFE640116CB}"/>
          </ac:picMkLst>
        </pc:picChg>
        <pc:picChg chg="add del">
          <ac:chgData name="Tricha Shivas" userId="d28cc848-0556-42ec-bb2c-6505217c5ccf" providerId="ADAL" clId="{62B72A70-DCEC-4FE6-816C-D17C39CCE432}" dt="2019-08-30T18:01:40.257" v="137"/>
          <ac:picMkLst>
            <pc:docMk/>
            <pc:sldMk cId="3192442405" sldId="517"/>
            <ac:picMk id="1026" creationId="{94EAD120-51A2-4E70-9469-4F818448818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1.svg"/><Relationship Id="rId1" Type="http://schemas.openxmlformats.org/officeDocument/2006/relationships/image" Target="../media/image40.png"/><Relationship Id="rId6" Type="http://schemas.openxmlformats.org/officeDocument/2006/relationships/image" Target="../media/image35.svg"/><Relationship Id="rId5" Type="http://schemas.openxmlformats.org/officeDocument/2006/relationships/image" Target="../media/image42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25AF6-9612-47A2-8ED4-24A94290D30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110D541-B13B-4F3D-9C8E-E899A9F5F5C7}">
      <dgm:prSet/>
      <dgm:spPr/>
      <dgm:t>
        <a:bodyPr/>
        <a:lstStyle/>
        <a:p>
          <a:pPr>
            <a:defRPr b="1"/>
          </a:pPr>
          <a:r>
            <a:rPr lang="en-US"/>
            <a:t>What  are you passionate about?</a:t>
          </a:r>
        </a:p>
      </dgm:t>
    </dgm:pt>
    <dgm:pt modelId="{9B4F78FA-7C26-4883-A1C2-89065D2723F0}" type="parTrans" cxnId="{05EFE29C-52E1-4DAF-82C0-28744CEE096D}">
      <dgm:prSet/>
      <dgm:spPr/>
      <dgm:t>
        <a:bodyPr/>
        <a:lstStyle/>
        <a:p>
          <a:endParaRPr lang="en-US"/>
        </a:p>
      </dgm:t>
    </dgm:pt>
    <dgm:pt modelId="{B88AB45D-ECBC-4D24-B6FF-695F0D1B3C2B}" type="sibTrans" cxnId="{05EFE29C-52E1-4DAF-82C0-28744CEE096D}">
      <dgm:prSet/>
      <dgm:spPr/>
      <dgm:t>
        <a:bodyPr/>
        <a:lstStyle/>
        <a:p>
          <a:endParaRPr lang="en-US"/>
        </a:p>
      </dgm:t>
    </dgm:pt>
    <dgm:pt modelId="{B6F11244-5F67-4D51-B627-C6F6F63C3C39}">
      <dgm:prSet/>
      <dgm:spPr/>
      <dgm:t>
        <a:bodyPr/>
        <a:lstStyle/>
        <a:p>
          <a:pPr>
            <a:defRPr b="1"/>
          </a:pPr>
          <a:r>
            <a:rPr lang="en-US" dirty="0"/>
            <a:t>What is popular/hot/ has your friends really excited right now?</a:t>
          </a:r>
        </a:p>
      </dgm:t>
    </dgm:pt>
    <dgm:pt modelId="{2B111F26-5930-4606-A61C-446B5F1F8BF4}" type="parTrans" cxnId="{D0646209-8EAF-4B69-B026-4E1AEF3F0369}">
      <dgm:prSet/>
      <dgm:spPr/>
      <dgm:t>
        <a:bodyPr/>
        <a:lstStyle/>
        <a:p>
          <a:endParaRPr lang="en-US"/>
        </a:p>
      </dgm:t>
    </dgm:pt>
    <dgm:pt modelId="{D7EE2F99-2ABE-43B0-BB0C-92F1C217DA16}" type="sibTrans" cxnId="{D0646209-8EAF-4B69-B026-4E1AEF3F0369}">
      <dgm:prSet/>
      <dgm:spPr/>
      <dgm:t>
        <a:bodyPr/>
        <a:lstStyle/>
        <a:p>
          <a:endParaRPr lang="en-US"/>
        </a:p>
      </dgm:t>
    </dgm:pt>
    <dgm:pt modelId="{715853D8-6DD9-4ED9-85F3-9C3518A98692}">
      <dgm:prSet/>
      <dgm:spPr/>
      <dgm:t>
        <a:bodyPr/>
        <a:lstStyle/>
        <a:p>
          <a:pPr>
            <a:defRPr b="1"/>
          </a:pPr>
          <a:r>
            <a:rPr lang="en-US" dirty="0"/>
            <a:t>Where could you hold your event?</a:t>
          </a:r>
        </a:p>
      </dgm:t>
    </dgm:pt>
    <dgm:pt modelId="{498771E1-678A-49FE-A319-B2E9968AB145}" type="parTrans" cxnId="{3F4CA464-5AB7-4E55-9718-3978D6083CDE}">
      <dgm:prSet/>
      <dgm:spPr/>
      <dgm:t>
        <a:bodyPr/>
        <a:lstStyle/>
        <a:p>
          <a:endParaRPr lang="en-US"/>
        </a:p>
      </dgm:t>
    </dgm:pt>
    <dgm:pt modelId="{372C10B3-8CBD-427F-88D7-4CD5368947A2}" type="sibTrans" cxnId="{3F4CA464-5AB7-4E55-9718-3978D6083CDE}">
      <dgm:prSet/>
      <dgm:spPr/>
      <dgm:t>
        <a:bodyPr/>
        <a:lstStyle/>
        <a:p>
          <a:endParaRPr lang="en-US"/>
        </a:p>
      </dgm:t>
    </dgm:pt>
    <dgm:pt modelId="{9533A8A0-13A1-4501-9F74-813F2DC4EEAB}">
      <dgm:prSet/>
      <dgm:spPr/>
      <dgm:t>
        <a:bodyPr/>
        <a:lstStyle/>
        <a:p>
          <a:pPr>
            <a:defRPr b="1"/>
          </a:pPr>
          <a:r>
            <a:rPr lang="en-US" dirty="0"/>
            <a:t>Who could you invite? </a:t>
          </a:r>
        </a:p>
      </dgm:t>
    </dgm:pt>
    <dgm:pt modelId="{118F4DC2-6020-4C33-A520-135DA63CBBAE}" type="parTrans" cxnId="{E8CBCBD8-42E6-4A0C-A5AC-C22CDAD113B8}">
      <dgm:prSet/>
      <dgm:spPr/>
      <dgm:t>
        <a:bodyPr/>
        <a:lstStyle/>
        <a:p>
          <a:endParaRPr lang="en-US"/>
        </a:p>
      </dgm:t>
    </dgm:pt>
    <dgm:pt modelId="{497A3B80-D4E6-42B9-9890-7EB2C28034D1}" type="sibTrans" cxnId="{E8CBCBD8-42E6-4A0C-A5AC-C22CDAD113B8}">
      <dgm:prSet/>
      <dgm:spPr/>
      <dgm:t>
        <a:bodyPr/>
        <a:lstStyle/>
        <a:p>
          <a:endParaRPr lang="en-US"/>
        </a:p>
      </dgm:t>
    </dgm:pt>
    <dgm:pt modelId="{291CBA93-4A09-426C-B8D8-8AEE4931B1AC}">
      <dgm:prSet/>
      <dgm:spPr/>
      <dgm:t>
        <a:bodyPr/>
        <a:lstStyle/>
        <a:p>
          <a:r>
            <a:rPr lang="en-US" dirty="0"/>
            <a:t>Write down at least 10 names</a:t>
          </a:r>
        </a:p>
      </dgm:t>
    </dgm:pt>
    <dgm:pt modelId="{AE159C9A-48C0-4ACF-855B-007701089F5C}" type="parTrans" cxnId="{4018F264-60D5-4A95-909B-34EE5DB2353D}">
      <dgm:prSet/>
      <dgm:spPr/>
      <dgm:t>
        <a:bodyPr/>
        <a:lstStyle/>
        <a:p>
          <a:endParaRPr lang="en-US"/>
        </a:p>
      </dgm:t>
    </dgm:pt>
    <dgm:pt modelId="{18FC9200-FB9C-4FD6-869D-F0D604E33194}" type="sibTrans" cxnId="{4018F264-60D5-4A95-909B-34EE5DB2353D}">
      <dgm:prSet/>
      <dgm:spPr/>
      <dgm:t>
        <a:bodyPr/>
        <a:lstStyle/>
        <a:p>
          <a:endParaRPr lang="en-US"/>
        </a:p>
      </dgm:t>
    </dgm:pt>
    <dgm:pt modelId="{AD07AD23-8CFC-41E3-BB06-89C9B5321AC5}">
      <dgm:prSet/>
      <dgm:spPr/>
      <dgm:t>
        <a:bodyPr/>
        <a:lstStyle/>
        <a:p>
          <a:pPr>
            <a:defRPr b="1"/>
          </a:pPr>
          <a:r>
            <a:rPr lang="en-US" dirty="0"/>
            <a:t>What local companies could you go to for silent auction items</a:t>
          </a:r>
        </a:p>
      </dgm:t>
    </dgm:pt>
    <dgm:pt modelId="{BE39F3C9-DBCF-490C-8F47-36A9069E5E3D}" type="parTrans" cxnId="{FB5A7DAF-A8ED-4155-AA95-1BBC040E4D66}">
      <dgm:prSet/>
      <dgm:spPr/>
      <dgm:t>
        <a:bodyPr/>
        <a:lstStyle/>
        <a:p>
          <a:endParaRPr lang="en-US"/>
        </a:p>
      </dgm:t>
    </dgm:pt>
    <dgm:pt modelId="{134FE7DA-633C-4451-9CBE-BD89A62DF4D0}" type="sibTrans" cxnId="{FB5A7DAF-A8ED-4155-AA95-1BBC040E4D66}">
      <dgm:prSet/>
      <dgm:spPr/>
      <dgm:t>
        <a:bodyPr/>
        <a:lstStyle/>
        <a:p>
          <a:endParaRPr lang="en-US"/>
        </a:p>
      </dgm:t>
    </dgm:pt>
    <dgm:pt modelId="{3294B756-914D-4298-A9D6-0FB55D6C5800}">
      <dgm:prSet/>
      <dgm:spPr/>
      <dgm:t>
        <a:bodyPr/>
        <a:lstStyle/>
        <a:p>
          <a:r>
            <a:rPr lang="en-US"/>
            <a:t>Write down at least 3 companies</a:t>
          </a:r>
        </a:p>
      </dgm:t>
    </dgm:pt>
    <dgm:pt modelId="{4B4B6270-C261-4349-B3CD-ABD58CE2A9D9}" type="parTrans" cxnId="{050B5A94-FB3E-4B07-B246-9A2F9987E21A}">
      <dgm:prSet/>
      <dgm:spPr/>
      <dgm:t>
        <a:bodyPr/>
        <a:lstStyle/>
        <a:p>
          <a:endParaRPr lang="en-US"/>
        </a:p>
      </dgm:t>
    </dgm:pt>
    <dgm:pt modelId="{9217644D-F535-4A66-8256-5A6852014E68}" type="sibTrans" cxnId="{050B5A94-FB3E-4B07-B246-9A2F9987E21A}">
      <dgm:prSet/>
      <dgm:spPr/>
      <dgm:t>
        <a:bodyPr/>
        <a:lstStyle/>
        <a:p>
          <a:endParaRPr lang="en-US"/>
        </a:p>
      </dgm:t>
    </dgm:pt>
    <dgm:pt modelId="{52BBBF03-E9E3-4BCA-9A2F-806ADDD15319}" type="pres">
      <dgm:prSet presAssocID="{7F525AF6-9612-47A2-8ED4-24A94290D30C}" presName="root" presStyleCnt="0">
        <dgm:presLayoutVars>
          <dgm:dir/>
          <dgm:resizeHandles val="exact"/>
        </dgm:presLayoutVars>
      </dgm:prSet>
      <dgm:spPr/>
    </dgm:pt>
    <dgm:pt modelId="{5173B901-BC56-4113-B107-C513BAAF7B54}" type="pres">
      <dgm:prSet presAssocID="{4110D541-B13B-4F3D-9C8E-E899A9F5F5C7}" presName="compNode" presStyleCnt="0"/>
      <dgm:spPr/>
    </dgm:pt>
    <dgm:pt modelId="{B5ACE772-9779-4F06-8781-F139357A0DC8}" type="pres">
      <dgm:prSet presAssocID="{4110D541-B13B-4F3D-9C8E-E899A9F5F5C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ve Letter"/>
        </a:ext>
      </dgm:extLst>
    </dgm:pt>
    <dgm:pt modelId="{122EC45D-4578-4F3E-B9E4-C81C3C09D1B4}" type="pres">
      <dgm:prSet presAssocID="{4110D541-B13B-4F3D-9C8E-E899A9F5F5C7}" presName="iconSpace" presStyleCnt="0"/>
      <dgm:spPr/>
    </dgm:pt>
    <dgm:pt modelId="{8E451828-33FD-410E-AC85-6E06F8ED18FF}" type="pres">
      <dgm:prSet presAssocID="{4110D541-B13B-4F3D-9C8E-E899A9F5F5C7}" presName="parTx" presStyleLbl="revTx" presStyleIdx="0" presStyleCnt="10">
        <dgm:presLayoutVars>
          <dgm:chMax val="0"/>
          <dgm:chPref val="0"/>
        </dgm:presLayoutVars>
      </dgm:prSet>
      <dgm:spPr/>
    </dgm:pt>
    <dgm:pt modelId="{55564960-0F79-495E-9CF0-4A1E18356ACD}" type="pres">
      <dgm:prSet presAssocID="{4110D541-B13B-4F3D-9C8E-E899A9F5F5C7}" presName="txSpace" presStyleCnt="0"/>
      <dgm:spPr/>
    </dgm:pt>
    <dgm:pt modelId="{74635D22-BEDC-430C-9787-6185158F3A26}" type="pres">
      <dgm:prSet presAssocID="{4110D541-B13B-4F3D-9C8E-E899A9F5F5C7}" presName="desTx" presStyleLbl="revTx" presStyleIdx="1" presStyleCnt="10">
        <dgm:presLayoutVars/>
      </dgm:prSet>
      <dgm:spPr/>
    </dgm:pt>
    <dgm:pt modelId="{0D656A77-1C49-4FD8-853B-8FCDC59A33E5}" type="pres">
      <dgm:prSet presAssocID="{B88AB45D-ECBC-4D24-B6FF-695F0D1B3C2B}" presName="sibTrans" presStyleCnt="0"/>
      <dgm:spPr/>
    </dgm:pt>
    <dgm:pt modelId="{AD9C45E1-9DA4-4B41-8EE2-04E50550F065}" type="pres">
      <dgm:prSet presAssocID="{B6F11244-5F67-4D51-B627-C6F6F63C3C39}" presName="compNode" presStyleCnt="0"/>
      <dgm:spPr/>
    </dgm:pt>
    <dgm:pt modelId="{5F73B1A6-0184-4A86-96D1-BD7E0B5D92B7}" type="pres">
      <dgm:prSet presAssocID="{B6F11244-5F67-4D51-B627-C6F6F63C3C3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139A9914-1594-4BDF-9BC2-CD3B157E6D54}" type="pres">
      <dgm:prSet presAssocID="{B6F11244-5F67-4D51-B627-C6F6F63C3C39}" presName="iconSpace" presStyleCnt="0"/>
      <dgm:spPr/>
    </dgm:pt>
    <dgm:pt modelId="{17AB3504-8FA2-45AC-8A66-B2D6D4A79BD3}" type="pres">
      <dgm:prSet presAssocID="{B6F11244-5F67-4D51-B627-C6F6F63C3C39}" presName="parTx" presStyleLbl="revTx" presStyleIdx="2" presStyleCnt="10">
        <dgm:presLayoutVars>
          <dgm:chMax val="0"/>
          <dgm:chPref val="0"/>
        </dgm:presLayoutVars>
      </dgm:prSet>
      <dgm:spPr/>
    </dgm:pt>
    <dgm:pt modelId="{18014B94-5186-4234-A346-4C2FA570989E}" type="pres">
      <dgm:prSet presAssocID="{B6F11244-5F67-4D51-B627-C6F6F63C3C39}" presName="txSpace" presStyleCnt="0"/>
      <dgm:spPr/>
    </dgm:pt>
    <dgm:pt modelId="{48308F41-4603-4057-A0B0-2D238D7DDFA7}" type="pres">
      <dgm:prSet presAssocID="{B6F11244-5F67-4D51-B627-C6F6F63C3C39}" presName="desTx" presStyleLbl="revTx" presStyleIdx="3" presStyleCnt="10">
        <dgm:presLayoutVars/>
      </dgm:prSet>
      <dgm:spPr/>
    </dgm:pt>
    <dgm:pt modelId="{E5245323-64BD-49C8-BF4A-2F3DBEE6D1C3}" type="pres">
      <dgm:prSet presAssocID="{D7EE2F99-2ABE-43B0-BB0C-92F1C217DA16}" presName="sibTrans" presStyleCnt="0"/>
      <dgm:spPr/>
    </dgm:pt>
    <dgm:pt modelId="{A6A7F423-73C6-4CA2-B817-2E6049DA1E17}" type="pres">
      <dgm:prSet presAssocID="{715853D8-6DD9-4ED9-85F3-9C3518A98692}" presName="compNode" presStyleCnt="0"/>
      <dgm:spPr/>
    </dgm:pt>
    <dgm:pt modelId="{94988542-A339-46C4-86CD-029A9BCA0D1E}" type="pres">
      <dgm:prSet presAssocID="{715853D8-6DD9-4ED9-85F3-9C3518A9869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9FDB9E89-D57A-4584-857F-8DB7B819224F}" type="pres">
      <dgm:prSet presAssocID="{715853D8-6DD9-4ED9-85F3-9C3518A98692}" presName="iconSpace" presStyleCnt="0"/>
      <dgm:spPr/>
    </dgm:pt>
    <dgm:pt modelId="{AEB7734F-83FD-42C6-A22E-2DF05AA81C46}" type="pres">
      <dgm:prSet presAssocID="{715853D8-6DD9-4ED9-85F3-9C3518A98692}" presName="parTx" presStyleLbl="revTx" presStyleIdx="4" presStyleCnt="10" custLinFactNeighborY="-786">
        <dgm:presLayoutVars>
          <dgm:chMax val="0"/>
          <dgm:chPref val="0"/>
        </dgm:presLayoutVars>
      </dgm:prSet>
      <dgm:spPr/>
    </dgm:pt>
    <dgm:pt modelId="{A7006072-1181-412C-A28C-C91EEFB412FA}" type="pres">
      <dgm:prSet presAssocID="{715853D8-6DD9-4ED9-85F3-9C3518A98692}" presName="txSpace" presStyleCnt="0"/>
      <dgm:spPr/>
    </dgm:pt>
    <dgm:pt modelId="{92AD5309-13E9-4A23-BA38-CDF58881B554}" type="pres">
      <dgm:prSet presAssocID="{715853D8-6DD9-4ED9-85F3-9C3518A98692}" presName="desTx" presStyleLbl="revTx" presStyleIdx="5" presStyleCnt="10">
        <dgm:presLayoutVars/>
      </dgm:prSet>
      <dgm:spPr/>
    </dgm:pt>
    <dgm:pt modelId="{49BA15F5-3F8E-4029-9B24-FFB5CB24FEF7}" type="pres">
      <dgm:prSet presAssocID="{372C10B3-8CBD-427F-88D7-4CD5368947A2}" presName="sibTrans" presStyleCnt="0"/>
      <dgm:spPr/>
    </dgm:pt>
    <dgm:pt modelId="{245A4923-BA72-4307-A46F-373B8AED515F}" type="pres">
      <dgm:prSet presAssocID="{9533A8A0-13A1-4501-9F74-813F2DC4EEAB}" presName="compNode" presStyleCnt="0"/>
      <dgm:spPr/>
    </dgm:pt>
    <dgm:pt modelId="{BC9F6935-F6E3-4418-99CA-A2568E6B5652}" type="pres">
      <dgm:prSet presAssocID="{9533A8A0-13A1-4501-9F74-813F2DC4EEA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4BBFC4C-0B2B-408B-B857-D5CB20807720}" type="pres">
      <dgm:prSet presAssocID="{9533A8A0-13A1-4501-9F74-813F2DC4EEAB}" presName="iconSpace" presStyleCnt="0"/>
      <dgm:spPr/>
    </dgm:pt>
    <dgm:pt modelId="{66CC03A1-FA3C-4F2E-992C-F2A67DEBB0AB}" type="pres">
      <dgm:prSet presAssocID="{9533A8A0-13A1-4501-9F74-813F2DC4EEAB}" presName="parTx" presStyleLbl="revTx" presStyleIdx="6" presStyleCnt="10">
        <dgm:presLayoutVars>
          <dgm:chMax val="0"/>
          <dgm:chPref val="0"/>
        </dgm:presLayoutVars>
      </dgm:prSet>
      <dgm:spPr/>
    </dgm:pt>
    <dgm:pt modelId="{6B48FA7E-2130-4213-A0F4-04DD7A24F713}" type="pres">
      <dgm:prSet presAssocID="{9533A8A0-13A1-4501-9F74-813F2DC4EEAB}" presName="txSpace" presStyleCnt="0"/>
      <dgm:spPr/>
    </dgm:pt>
    <dgm:pt modelId="{A66AC1B0-03C3-4535-9FB7-952B72A87E80}" type="pres">
      <dgm:prSet presAssocID="{9533A8A0-13A1-4501-9F74-813F2DC4EEAB}" presName="desTx" presStyleLbl="revTx" presStyleIdx="7" presStyleCnt="10">
        <dgm:presLayoutVars/>
      </dgm:prSet>
      <dgm:spPr/>
    </dgm:pt>
    <dgm:pt modelId="{DFD84FC1-8DF0-4790-A33E-B66B0F3E47BB}" type="pres">
      <dgm:prSet presAssocID="{497A3B80-D4E6-42B9-9890-7EB2C28034D1}" presName="sibTrans" presStyleCnt="0"/>
      <dgm:spPr/>
    </dgm:pt>
    <dgm:pt modelId="{C8DE5347-551D-4CDF-97BA-5CA8B507A0C1}" type="pres">
      <dgm:prSet presAssocID="{AD07AD23-8CFC-41E3-BB06-89C9B5321AC5}" presName="compNode" presStyleCnt="0"/>
      <dgm:spPr/>
    </dgm:pt>
    <dgm:pt modelId="{295565F8-B51A-4190-BC64-9FE2DA12E97A}" type="pres">
      <dgm:prSet presAssocID="{AD07AD23-8CFC-41E3-BB06-89C9B5321AC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commerce"/>
        </a:ext>
      </dgm:extLst>
    </dgm:pt>
    <dgm:pt modelId="{30DB9893-4F5B-49C2-8AAA-63C3138F6B0C}" type="pres">
      <dgm:prSet presAssocID="{AD07AD23-8CFC-41E3-BB06-89C9B5321AC5}" presName="iconSpace" presStyleCnt="0"/>
      <dgm:spPr/>
    </dgm:pt>
    <dgm:pt modelId="{B1CDC138-63BE-4224-90EE-3DC04D20D1FC}" type="pres">
      <dgm:prSet presAssocID="{AD07AD23-8CFC-41E3-BB06-89C9B5321AC5}" presName="parTx" presStyleLbl="revTx" presStyleIdx="8" presStyleCnt="10">
        <dgm:presLayoutVars>
          <dgm:chMax val="0"/>
          <dgm:chPref val="0"/>
        </dgm:presLayoutVars>
      </dgm:prSet>
      <dgm:spPr/>
    </dgm:pt>
    <dgm:pt modelId="{BFD63FC6-C10A-44AF-932E-930003B36F93}" type="pres">
      <dgm:prSet presAssocID="{AD07AD23-8CFC-41E3-BB06-89C9B5321AC5}" presName="txSpace" presStyleCnt="0"/>
      <dgm:spPr/>
    </dgm:pt>
    <dgm:pt modelId="{92D16A1E-82DB-42F1-8E51-A21F0799CE8A}" type="pres">
      <dgm:prSet presAssocID="{AD07AD23-8CFC-41E3-BB06-89C9B5321AC5}" presName="desTx" presStyleLbl="revTx" presStyleIdx="9" presStyleCnt="10">
        <dgm:presLayoutVars/>
      </dgm:prSet>
      <dgm:spPr/>
    </dgm:pt>
  </dgm:ptLst>
  <dgm:cxnLst>
    <dgm:cxn modelId="{D0646209-8EAF-4B69-B026-4E1AEF3F0369}" srcId="{7F525AF6-9612-47A2-8ED4-24A94290D30C}" destId="{B6F11244-5F67-4D51-B627-C6F6F63C3C39}" srcOrd="1" destOrd="0" parTransId="{2B111F26-5930-4606-A61C-446B5F1F8BF4}" sibTransId="{D7EE2F99-2ABE-43B0-BB0C-92F1C217DA16}"/>
    <dgm:cxn modelId="{0B4E501C-F3F5-4911-886F-9FEE0374C1CA}" type="presOf" srcId="{4110D541-B13B-4F3D-9C8E-E899A9F5F5C7}" destId="{8E451828-33FD-410E-AC85-6E06F8ED18FF}" srcOrd="0" destOrd="0" presId="urn:microsoft.com/office/officeart/2018/5/layout/CenteredIconLabelDescriptionList"/>
    <dgm:cxn modelId="{3F4CA464-5AB7-4E55-9718-3978D6083CDE}" srcId="{7F525AF6-9612-47A2-8ED4-24A94290D30C}" destId="{715853D8-6DD9-4ED9-85F3-9C3518A98692}" srcOrd="2" destOrd="0" parTransId="{498771E1-678A-49FE-A319-B2E9968AB145}" sibTransId="{372C10B3-8CBD-427F-88D7-4CD5368947A2}"/>
    <dgm:cxn modelId="{4018F264-60D5-4A95-909B-34EE5DB2353D}" srcId="{9533A8A0-13A1-4501-9F74-813F2DC4EEAB}" destId="{291CBA93-4A09-426C-B8D8-8AEE4931B1AC}" srcOrd="0" destOrd="0" parTransId="{AE159C9A-48C0-4ACF-855B-007701089F5C}" sibTransId="{18FC9200-FB9C-4FD6-869D-F0D604E33194}"/>
    <dgm:cxn modelId="{F33ED648-3938-496A-94D9-2F45E708D27E}" type="presOf" srcId="{B6F11244-5F67-4D51-B627-C6F6F63C3C39}" destId="{17AB3504-8FA2-45AC-8A66-B2D6D4A79BD3}" srcOrd="0" destOrd="0" presId="urn:microsoft.com/office/officeart/2018/5/layout/CenteredIconLabelDescriptionList"/>
    <dgm:cxn modelId="{D59BE050-BE77-4199-B6B3-E5B3BA0226E3}" type="presOf" srcId="{7F525AF6-9612-47A2-8ED4-24A94290D30C}" destId="{52BBBF03-E9E3-4BCA-9A2F-806ADDD15319}" srcOrd="0" destOrd="0" presId="urn:microsoft.com/office/officeart/2018/5/layout/CenteredIconLabelDescriptionList"/>
    <dgm:cxn modelId="{933DEA7D-3A5A-47DA-9986-3E72805F57AC}" type="presOf" srcId="{AD07AD23-8CFC-41E3-BB06-89C9B5321AC5}" destId="{B1CDC138-63BE-4224-90EE-3DC04D20D1FC}" srcOrd="0" destOrd="0" presId="urn:microsoft.com/office/officeart/2018/5/layout/CenteredIconLabelDescriptionList"/>
    <dgm:cxn modelId="{050B5A94-FB3E-4B07-B246-9A2F9987E21A}" srcId="{AD07AD23-8CFC-41E3-BB06-89C9B5321AC5}" destId="{3294B756-914D-4298-A9D6-0FB55D6C5800}" srcOrd="0" destOrd="0" parTransId="{4B4B6270-C261-4349-B3CD-ABD58CE2A9D9}" sibTransId="{9217644D-F535-4A66-8256-5A6852014E68}"/>
    <dgm:cxn modelId="{E051849A-77CC-4950-BD79-B9E961860662}" type="presOf" srcId="{9533A8A0-13A1-4501-9F74-813F2DC4EEAB}" destId="{66CC03A1-FA3C-4F2E-992C-F2A67DEBB0AB}" srcOrd="0" destOrd="0" presId="urn:microsoft.com/office/officeart/2018/5/layout/CenteredIconLabelDescriptionList"/>
    <dgm:cxn modelId="{05EFE29C-52E1-4DAF-82C0-28744CEE096D}" srcId="{7F525AF6-9612-47A2-8ED4-24A94290D30C}" destId="{4110D541-B13B-4F3D-9C8E-E899A9F5F5C7}" srcOrd="0" destOrd="0" parTransId="{9B4F78FA-7C26-4883-A1C2-89065D2723F0}" sibTransId="{B88AB45D-ECBC-4D24-B6FF-695F0D1B3C2B}"/>
    <dgm:cxn modelId="{F5F6B1AD-19D6-4F39-B328-AE29B31B499B}" type="presOf" srcId="{715853D8-6DD9-4ED9-85F3-9C3518A98692}" destId="{AEB7734F-83FD-42C6-A22E-2DF05AA81C46}" srcOrd="0" destOrd="0" presId="urn:microsoft.com/office/officeart/2018/5/layout/CenteredIconLabelDescriptionList"/>
    <dgm:cxn modelId="{FB5A7DAF-A8ED-4155-AA95-1BBC040E4D66}" srcId="{7F525AF6-9612-47A2-8ED4-24A94290D30C}" destId="{AD07AD23-8CFC-41E3-BB06-89C9B5321AC5}" srcOrd="4" destOrd="0" parTransId="{BE39F3C9-DBCF-490C-8F47-36A9069E5E3D}" sibTransId="{134FE7DA-633C-4451-9CBE-BD89A62DF4D0}"/>
    <dgm:cxn modelId="{E8CBCBD8-42E6-4A0C-A5AC-C22CDAD113B8}" srcId="{7F525AF6-9612-47A2-8ED4-24A94290D30C}" destId="{9533A8A0-13A1-4501-9F74-813F2DC4EEAB}" srcOrd="3" destOrd="0" parTransId="{118F4DC2-6020-4C33-A520-135DA63CBBAE}" sibTransId="{497A3B80-D4E6-42B9-9890-7EB2C28034D1}"/>
    <dgm:cxn modelId="{BBE83BE3-BF35-47AA-8DF8-D5E06E4BA813}" type="presOf" srcId="{3294B756-914D-4298-A9D6-0FB55D6C5800}" destId="{92D16A1E-82DB-42F1-8E51-A21F0799CE8A}" srcOrd="0" destOrd="0" presId="urn:microsoft.com/office/officeart/2018/5/layout/CenteredIconLabelDescriptionList"/>
    <dgm:cxn modelId="{921AFBF0-1BE0-4C63-AFEE-12A55FEC48D6}" type="presOf" srcId="{291CBA93-4A09-426C-B8D8-8AEE4931B1AC}" destId="{A66AC1B0-03C3-4535-9FB7-952B72A87E80}" srcOrd="0" destOrd="0" presId="urn:microsoft.com/office/officeart/2018/5/layout/CenteredIconLabelDescriptionList"/>
    <dgm:cxn modelId="{19541334-D488-4EFA-B123-D9698C725CD9}" type="presParOf" srcId="{52BBBF03-E9E3-4BCA-9A2F-806ADDD15319}" destId="{5173B901-BC56-4113-B107-C513BAAF7B54}" srcOrd="0" destOrd="0" presId="urn:microsoft.com/office/officeart/2018/5/layout/CenteredIconLabelDescriptionList"/>
    <dgm:cxn modelId="{E8C8BDD3-E5FB-4985-9316-3ED7F7B6AA28}" type="presParOf" srcId="{5173B901-BC56-4113-B107-C513BAAF7B54}" destId="{B5ACE772-9779-4F06-8781-F139357A0DC8}" srcOrd="0" destOrd="0" presId="urn:microsoft.com/office/officeart/2018/5/layout/CenteredIconLabelDescriptionList"/>
    <dgm:cxn modelId="{693A2523-A769-4608-B225-883557D2661B}" type="presParOf" srcId="{5173B901-BC56-4113-B107-C513BAAF7B54}" destId="{122EC45D-4578-4F3E-B9E4-C81C3C09D1B4}" srcOrd="1" destOrd="0" presId="urn:microsoft.com/office/officeart/2018/5/layout/CenteredIconLabelDescriptionList"/>
    <dgm:cxn modelId="{A7260016-6814-418E-8597-C7F2A2B27C81}" type="presParOf" srcId="{5173B901-BC56-4113-B107-C513BAAF7B54}" destId="{8E451828-33FD-410E-AC85-6E06F8ED18FF}" srcOrd="2" destOrd="0" presId="urn:microsoft.com/office/officeart/2018/5/layout/CenteredIconLabelDescriptionList"/>
    <dgm:cxn modelId="{2BEDAB48-0819-45D6-B4E5-5B29AB510D8E}" type="presParOf" srcId="{5173B901-BC56-4113-B107-C513BAAF7B54}" destId="{55564960-0F79-495E-9CF0-4A1E18356ACD}" srcOrd="3" destOrd="0" presId="urn:microsoft.com/office/officeart/2018/5/layout/CenteredIconLabelDescriptionList"/>
    <dgm:cxn modelId="{B01841FE-9949-4824-A981-6C3E169DD861}" type="presParOf" srcId="{5173B901-BC56-4113-B107-C513BAAF7B54}" destId="{74635D22-BEDC-430C-9787-6185158F3A26}" srcOrd="4" destOrd="0" presId="urn:microsoft.com/office/officeart/2018/5/layout/CenteredIconLabelDescriptionList"/>
    <dgm:cxn modelId="{4B4094F3-2411-4FFF-9706-4F2C3F8E12C3}" type="presParOf" srcId="{52BBBF03-E9E3-4BCA-9A2F-806ADDD15319}" destId="{0D656A77-1C49-4FD8-853B-8FCDC59A33E5}" srcOrd="1" destOrd="0" presId="urn:microsoft.com/office/officeart/2018/5/layout/CenteredIconLabelDescriptionList"/>
    <dgm:cxn modelId="{2651BC27-EF5A-4763-91DA-777B568FC7E3}" type="presParOf" srcId="{52BBBF03-E9E3-4BCA-9A2F-806ADDD15319}" destId="{AD9C45E1-9DA4-4B41-8EE2-04E50550F065}" srcOrd="2" destOrd="0" presId="urn:microsoft.com/office/officeart/2018/5/layout/CenteredIconLabelDescriptionList"/>
    <dgm:cxn modelId="{F69411CF-0C12-4983-8E37-C5887EE81090}" type="presParOf" srcId="{AD9C45E1-9DA4-4B41-8EE2-04E50550F065}" destId="{5F73B1A6-0184-4A86-96D1-BD7E0B5D92B7}" srcOrd="0" destOrd="0" presId="urn:microsoft.com/office/officeart/2018/5/layout/CenteredIconLabelDescriptionList"/>
    <dgm:cxn modelId="{9ECE77A4-497F-45EE-BD8F-8D74DE97BF4F}" type="presParOf" srcId="{AD9C45E1-9DA4-4B41-8EE2-04E50550F065}" destId="{139A9914-1594-4BDF-9BC2-CD3B157E6D54}" srcOrd="1" destOrd="0" presId="urn:microsoft.com/office/officeart/2018/5/layout/CenteredIconLabelDescriptionList"/>
    <dgm:cxn modelId="{FE8532CE-D36B-401B-AF2C-9D8C03A4CC46}" type="presParOf" srcId="{AD9C45E1-9DA4-4B41-8EE2-04E50550F065}" destId="{17AB3504-8FA2-45AC-8A66-B2D6D4A79BD3}" srcOrd="2" destOrd="0" presId="urn:microsoft.com/office/officeart/2018/5/layout/CenteredIconLabelDescriptionList"/>
    <dgm:cxn modelId="{23113DD0-0E4D-4477-AF64-0056EAC155E4}" type="presParOf" srcId="{AD9C45E1-9DA4-4B41-8EE2-04E50550F065}" destId="{18014B94-5186-4234-A346-4C2FA570989E}" srcOrd="3" destOrd="0" presId="urn:microsoft.com/office/officeart/2018/5/layout/CenteredIconLabelDescriptionList"/>
    <dgm:cxn modelId="{B652253D-2B64-4242-8A36-6331E9CFBC79}" type="presParOf" srcId="{AD9C45E1-9DA4-4B41-8EE2-04E50550F065}" destId="{48308F41-4603-4057-A0B0-2D238D7DDFA7}" srcOrd="4" destOrd="0" presId="urn:microsoft.com/office/officeart/2018/5/layout/CenteredIconLabelDescriptionList"/>
    <dgm:cxn modelId="{E546F396-EC27-49CA-9B2A-81B324C5EA8A}" type="presParOf" srcId="{52BBBF03-E9E3-4BCA-9A2F-806ADDD15319}" destId="{E5245323-64BD-49C8-BF4A-2F3DBEE6D1C3}" srcOrd="3" destOrd="0" presId="urn:microsoft.com/office/officeart/2018/5/layout/CenteredIconLabelDescriptionList"/>
    <dgm:cxn modelId="{4E729DEC-40C7-477E-A377-C45078C5D5E5}" type="presParOf" srcId="{52BBBF03-E9E3-4BCA-9A2F-806ADDD15319}" destId="{A6A7F423-73C6-4CA2-B817-2E6049DA1E17}" srcOrd="4" destOrd="0" presId="urn:microsoft.com/office/officeart/2018/5/layout/CenteredIconLabelDescriptionList"/>
    <dgm:cxn modelId="{DCC408AC-FCAC-4BEC-BCBF-CC5904FC02B6}" type="presParOf" srcId="{A6A7F423-73C6-4CA2-B817-2E6049DA1E17}" destId="{94988542-A339-46C4-86CD-029A9BCA0D1E}" srcOrd="0" destOrd="0" presId="urn:microsoft.com/office/officeart/2018/5/layout/CenteredIconLabelDescriptionList"/>
    <dgm:cxn modelId="{4756C10B-607E-41B4-B66D-B960A3A761DB}" type="presParOf" srcId="{A6A7F423-73C6-4CA2-B817-2E6049DA1E17}" destId="{9FDB9E89-D57A-4584-857F-8DB7B819224F}" srcOrd="1" destOrd="0" presId="urn:microsoft.com/office/officeart/2018/5/layout/CenteredIconLabelDescriptionList"/>
    <dgm:cxn modelId="{E7DA5B8D-13FD-4937-BFA4-151885E3253F}" type="presParOf" srcId="{A6A7F423-73C6-4CA2-B817-2E6049DA1E17}" destId="{AEB7734F-83FD-42C6-A22E-2DF05AA81C46}" srcOrd="2" destOrd="0" presId="urn:microsoft.com/office/officeart/2018/5/layout/CenteredIconLabelDescriptionList"/>
    <dgm:cxn modelId="{50F2B305-F20E-484D-954B-5E77CF6D4C62}" type="presParOf" srcId="{A6A7F423-73C6-4CA2-B817-2E6049DA1E17}" destId="{A7006072-1181-412C-A28C-C91EEFB412FA}" srcOrd="3" destOrd="0" presId="urn:microsoft.com/office/officeart/2018/5/layout/CenteredIconLabelDescriptionList"/>
    <dgm:cxn modelId="{F0D11E3A-292D-4A36-905D-F7459860ADA8}" type="presParOf" srcId="{A6A7F423-73C6-4CA2-B817-2E6049DA1E17}" destId="{92AD5309-13E9-4A23-BA38-CDF58881B554}" srcOrd="4" destOrd="0" presId="urn:microsoft.com/office/officeart/2018/5/layout/CenteredIconLabelDescriptionList"/>
    <dgm:cxn modelId="{05AD58A7-1B1E-4262-92BA-AD221C08C17E}" type="presParOf" srcId="{52BBBF03-E9E3-4BCA-9A2F-806ADDD15319}" destId="{49BA15F5-3F8E-4029-9B24-FFB5CB24FEF7}" srcOrd="5" destOrd="0" presId="urn:microsoft.com/office/officeart/2018/5/layout/CenteredIconLabelDescriptionList"/>
    <dgm:cxn modelId="{C6DCD8BD-D15C-42BB-8B97-1234ECEC2282}" type="presParOf" srcId="{52BBBF03-E9E3-4BCA-9A2F-806ADDD15319}" destId="{245A4923-BA72-4307-A46F-373B8AED515F}" srcOrd="6" destOrd="0" presId="urn:microsoft.com/office/officeart/2018/5/layout/CenteredIconLabelDescriptionList"/>
    <dgm:cxn modelId="{72CB32DB-0E30-4EE9-BBE2-E844ABB954CD}" type="presParOf" srcId="{245A4923-BA72-4307-A46F-373B8AED515F}" destId="{BC9F6935-F6E3-4418-99CA-A2568E6B5652}" srcOrd="0" destOrd="0" presId="urn:microsoft.com/office/officeart/2018/5/layout/CenteredIconLabelDescriptionList"/>
    <dgm:cxn modelId="{A66C1A1B-9EE4-43C1-BBCC-1D9879CA3D16}" type="presParOf" srcId="{245A4923-BA72-4307-A46F-373B8AED515F}" destId="{D4BBFC4C-0B2B-408B-B857-D5CB20807720}" srcOrd="1" destOrd="0" presId="urn:microsoft.com/office/officeart/2018/5/layout/CenteredIconLabelDescriptionList"/>
    <dgm:cxn modelId="{AA0DC40A-A05B-4AEB-805E-AE5584FB21B8}" type="presParOf" srcId="{245A4923-BA72-4307-A46F-373B8AED515F}" destId="{66CC03A1-FA3C-4F2E-992C-F2A67DEBB0AB}" srcOrd="2" destOrd="0" presId="urn:microsoft.com/office/officeart/2018/5/layout/CenteredIconLabelDescriptionList"/>
    <dgm:cxn modelId="{1D104A1E-94B9-477D-961A-B58DB56F192B}" type="presParOf" srcId="{245A4923-BA72-4307-A46F-373B8AED515F}" destId="{6B48FA7E-2130-4213-A0F4-04DD7A24F713}" srcOrd="3" destOrd="0" presId="urn:microsoft.com/office/officeart/2018/5/layout/CenteredIconLabelDescriptionList"/>
    <dgm:cxn modelId="{4620D332-08F9-4A57-9DE8-A520C27EB558}" type="presParOf" srcId="{245A4923-BA72-4307-A46F-373B8AED515F}" destId="{A66AC1B0-03C3-4535-9FB7-952B72A87E80}" srcOrd="4" destOrd="0" presId="urn:microsoft.com/office/officeart/2018/5/layout/CenteredIconLabelDescriptionList"/>
    <dgm:cxn modelId="{9517B187-FDD8-4C69-97E6-B3F949D9233B}" type="presParOf" srcId="{52BBBF03-E9E3-4BCA-9A2F-806ADDD15319}" destId="{DFD84FC1-8DF0-4790-A33E-B66B0F3E47BB}" srcOrd="7" destOrd="0" presId="urn:microsoft.com/office/officeart/2018/5/layout/CenteredIconLabelDescriptionList"/>
    <dgm:cxn modelId="{F1072F15-7302-4FA4-ABDB-2BDEBB6B7477}" type="presParOf" srcId="{52BBBF03-E9E3-4BCA-9A2F-806ADDD15319}" destId="{C8DE5347-551D-4CDF-97BA-5CA8B507A0C1}" srcOrd="8" destOrd="0" presId="urn:microsoft.com/office/officeart/2018/5/layout/CenteredIconLabelDescriptionList"/>
    <dgm:cxn modelId="{1BF6D3E9-2253-4DCA-A53C-D44D3D08D6C2}" type="presParOf" srcId="{C8DE5347-551D-4CDF-97BA-5CA8B507A0C1}" destId="{295565F8-B51A-4190-BC64-9FE2DA12E97A}" srcOrd="0" destOrd="0" presId="urn:microsoft.com/office/officeart/2018/5/layout/CenteredIconLabelDescriptionList"/>
    <dgm:cxn modelId="{856B1E70-CB99-4AB0-A3C9-1DB973976D99}" type="presParOf" srcId="{C8DE5347-551D-4CDF-97BA-5CA8B507A0C1}" destId="{30DB9893-4F5B-49C2-8AAA-63C3138F6B0C}" srcOrd="1" destOrd="0" presId="urn:microsoft.com/office/officeart/2018/5/layout/CenteredIconLabelDescriptionList"/>
    <dgm:cxn modelId="{C9811F00-5933-4EA7-B52A-CC6F2CAB587C}" type="presParOf" srcId="{C8DE5347-551D-4CDF-97BA-5CA8B507A0C1}" destId="{B1CDC138-63BE-4224-90EE-3DC04D20D1FC}" srcOrd="2" destOrd="0" presId="urn:microsoft.com/office/officeart/2018/5/layout/CenteredIconLabelDescriptionList"/>
    <dgm:cxn modelId="{C34E2A50-EBF1-4CCE-92DA-ABC71C21FD87}" type="presParOf" srcId="{C8DE5347-551D-4CDF-97BA-5CA8B507A0C1}" destId="{BFD63FC6-C10A-44AF-932E-930003B36F93}" srcOrd="3" destOrd="0" presId="urn:microsoft.com/office/officeart/2018/5/layout/CenteredIconLabelDescriptionList"/>
    <dgm:cxn modelId="{001E969A-B896-45B4-A99E-D4956971F37A}" type="presParOf" srcId="{C8DE5347-551D-4CDF-97BA-5CA8B507A0C1}" destId="{92D16A1E-82DB-42F1-8E51-A21F0799CE8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CE772-9779-4F06-8781-F139357A0DC8}">
      <dsp:nvSpPr>
        <dsp:cNvPr id="0" name=""/>
        <dsp:cNvSpPr/>
      </dsp:nvSpPr>
      <dsp:spPr>
        <a:xfrm>
          <a:off x="616177" y="1370711"/>
          <a:ext cx="661500" cy="661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51828-33FD-410E-AC85-6E06F8ED18FF}">
      <dsp:nvSpPr>
        <dsp:cNvPr id="0" name=""/>
        <dsp:cNvSpPr/>
      </dsp:nvSpPr>
      <dsp:spPr>
        <a:xfrm>
          <a:off x="1927" y="2128659"/>
          <a:ext cx="1890000" cy="558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What  are you passionate about?</a:t>
          </a:r>
        </a:p>
      </dsp:txBody>
      <dsp:txXfrm>
        <a:off x="1927" y="2128659"/>
        <a:ext cx="1890000" cy="558140"/>
      </dsp:txXfrm>
    </dsp:sp>
    <dsp:sp modelId="{74635D22-BEDC-430C-9787-6185158F3A26}">
      <dsp:nvSpPr>
        <dsp:cNvPr id="0" name=""/>
        <dsp:cNvSpPr/>
      </dsp:nvSpPr>
      <dsp:spPr>
        <a:xfrm>
          <a:off x="1927" y="2731660"/>
          <a:ext cx="1890000" cy="88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73B1A6-0184-4A86-96D1-BD7E0B5D92B7}">
      <dsp:nvSpPr>
        <dsp:cNvPr id="0" name=""/>
        <dsp:cNvSpPr/>
      </dsp:nvSpPr>
      <dsp:spPr>
        <a:xfrm>
          <a:off x="2836927" y="1370711"/>
          <a:ext cx="661500" cy="661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B3504-8FA2-45AC-8A66-B2D6D4A79BD3}">
      <dsp:nvSpPr>
        <dsp:cNvPr id="0" name=""/>
        <dsp:cNvSpPr/>
      </dsp:nvSpPr>
      <dsp:spPr>
        <a:xfrm>
          <a:off x="2222677" y="2128659"/>
          <a:ext cx="1890000" cy="558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What is popular/hot/ has your friends really excited right now?</a:t>
          </a:r>
        </a:p>
      </dsp:txBody>
      <dsp:txXfrm>
        <a:off x="2222677" y="2128659"/>
        <a:ext cx="1890000" cy="558140"/>
      </dsp:txXfrm>
    </dsp:sp>
    <dsp:sp modelId="{48308F41-4603-4057-A0B0-2D238D7DDFA7}">
      <dsp:nvSpPr>
        <dsp:cNvPr id="0" name=""/>
        <dsp:cNvSpPr/>
      </dsp:nvSpPr>
      <dsp:spPr>
        <a:xfrm>
          <a:off x="2222677" y="2731660"/>
          <a:ext cx="1890000" cy="88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88542-A339-46C4-86CD-029A9BCA0D1E}">
      <dsp:nvSpPr>
        <dsp:cNvPr id="0" name=""/>
        <dsp:cNvSpPr/>
      </dsp:nvSpPr>
      <dsp:spPr>
        <a:xfrm>
          <a:off x="5057677" y="1370711"/>
          <a:ext cx="661500" cy="661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7734F-83FD-42C6-A22E-2DF05AA81C46}">
      <dsp:nvSpPr>
        <dsp:cNvPr id="0" name=""/>
        <dsp:cNvSpPr/>
      </dsp:nvSpPr>
      <dsp:spPr>
        <a:xfrm>
          <a:off x="4443427" y="2124272"/>
          <a:ext cx="1890000" cy="558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Where could you hold your event?</a:t>
          </a:r>
        </a:p>
      </dsp:txBody>
      <dsp:txXfrm>
        <a:off x="4443427" y="2124272"/>
        <a:ext cx="1890000" cy="558140"/>
      </dsp:txXfrm>
    </dsp:sp>
    <dsp:sp modelId="{92AD5309-13E9-4A23-BA38-CDF58881B554}">
      <dsp:nvSpPr>
        <dsp:cNvPr id="0" name=""/>
        <dsp:cNvSpPr/>
      </dsp:nvSpPr>
      <dsp:spPr>
        <a:xfrm>
          <a:off x="4443427" y="2731660"/>
          <a:ext cx="1890000" cy="88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F6935-F6E3-4418-99CA-A2568E6B5652}">
      <dsp:nvSpPr>
        <dsp:cNvPr id="0" name=""/>
        <dsp:cNvSpPr/>
      </dsp:nvSpPr>
      <dsp:spPr>
        <a:xfrm>
          <a:off x="7278427" y="1370711"/>
          <a:ext cx="661500" cy="6615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C03A1-FA3C-4F2E-992C-F2A67DEBB0AB}">
      <dsp:nvSpPr>
        <dsp:cNvPr id="0" name=""/>
        <dsp:cNvSpPr/>
      </dsp:nvSpPr>
      <dsp:spPr>
        <a:xfrm>
          <a:off x="6664177" y="2128659"/>
          <a:ext cx="1890000" cy="558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Who could you invite? </a:t>
          </a:r>
        </a:p>
      </dsp:txBody>
      <dsp:txXfrm>
        <a:off x="6664177" y="2128659"/>
        <a:ext cx="1890000" cy="558140"/>
      </dsp:txXfrm>
    </dsp:sp>
    <dsp:sp modelId="{A66AC1B0-03C3-4535-9FB7-952B72A87E80}">
      <dsp:nvSpPr>
        <dsp:cNvPr id="0" name=""/>
        <dsp:cNvSpPr/>
      </dsp:nvSpPr>
      <dsp:spPr>
        <a:xfrm>
          <a:off x="6664177" y="2731660"/>
          <a:ext cx="1890000" cy="88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Write down at least 10 names</a:t>
          </a:r>
        </a:p>
      </dsp:txBody>
      <dsp:txXfrm>
        <a:off x="6664177" y="2731660"/>
        <a:ext cx="1890000" cy="882034"/>
      </dsp:txXfrm>
    </dsp:sp>
    <dsp:sp modelId="{295565F8-B51A-4190-BC64-9FE2DA12E97A}">
      <dsp:nvSpPr>
        <dsp:cNvPr id="0" name=""/>
        <dsp:cNvSpPr/>
      </dsp:nvSpPr>
      <dsp:spPr>
        <a:xfrm>
          <a:off x="9499177" y="1370711"/>
          <a:ext cx="661500" cy="6615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DC138-63BE-4224-90EE-3DC04D20D1FC}">
      <dsp:nvSpPr>
        <dsp:cNvPr id="0" name=""/>
        <dsp:cNvSpPr/>
      </dsp:nvSpPr>
      <dsp:spPr>
        <a:xfrm>
          <a:off x="8884927" y="2128659"/>
          <a:ext cx="1890000" cy="558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What local companies could you go to for silent auction items</a:t>
          </a:r>
        </a:p>
      </dsp:txBody>
      <dsp:txXfrm>
        <a:off x="8884927" y="2128659"/>
        <a:ext cx="1890000" cy="558140"/>
      </dsp:txXfrm>
    </dsp:sp>
    <dsp:sp modelId="{92D16A1E-82DB-42F1-8E51-A21F0799CE8A}">
      <dsp:nvSpPr>
        <dsp:cNvPr id="0" name=""/>
        <dsp:cNvSpPr/>
      </dsp:nvSpPr>
      <dsp:spPr>
        <a:xfrm>
          <a:off x="8884927" y="2731660"/>
          <a:ext cx="1890000" cy="88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Write down at least 3 companies</a:t>
          </a:r>
        </a:p>
      </dsp:txBody>
      <dsp:txXfrm>
        <a:off x="8884927" y="2731660"/>
        <a:ext cx="1890000" cy="882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A5FDFF-6EA8-443E-9260-110C1CCA917D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5ECDA0-0A25-4517-ABC8-30C737734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The Rule</a:t>
            </a:r>
            <a:r>
              <a:rPr lang="en-US" altLang="en-US" baseline="0" dirty="0"/>
              <a:t> of 7- in marketing, people need to see or hear something 7 times before they make a decision about it or say 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Why don’t people give? Because they’re not asked.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752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065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Time magazine: Generous people tend to have better health than those who don’t give, and experience more happiness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(http://time.com/4857777/generosity-happiness-brain/)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102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Time magazine: Generous people tend to have better health than those who don’t give, and experience more happiness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(http://time.com/4857777/generosity-happiness-brain/)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956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In 2014, Giving USA estimated that individual giving accounted for 72 percent of all contributions- $258.51 billion (National Center for Charitable Statistics)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Very important!!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319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Community</a:t>
            </a:r>
            <a:r>
              <a:rPr lang="en-US" altLang="en-US" baseline="0" dirty="0"/>
              <a:t> costume, holiday sweater, and pet dress up contests- pay $5-10 to enter and receive a prize for the best costume or sweater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In springtime, charge $5-10 to enter a gardening contest- winner has the tallest or best-looking plants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03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Host an event at your home or at</a:t>
            </a:r>
            <a:r>
              <a:rPr lang="en-US" altLang="en-US" baseline="0" dirty="0"/>
              <a:t> a discounted/ free venue- charge people a fee for painting supplies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Wine nights- paint or watch a TV show for $5-10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Board game or trivia nights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549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Get</a:t>
            </a:r>
            <a:r>
              <a:rPr lang="en-US" altLang="en-US" baseline="0" dirty="0"/>
              <a:t> in touch with local vendors to see if they will sponsor an event for free or for a discounted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Don’t forget to spread the word to community members- call your mayor’s office and see if they would be interested in attending any of </a:t>
            </a:r>
            <a:r>
              <a:rPr lang="en-US" altLang="en-US" baseline="0"/>
              <a:t>your events, too!</a:t>
            </a:r>
            <a:endParaRPr lang="en-US" alt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044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21AC2-7AC4-4479-BFA7-5A3384D9A386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59D9-98E6-49FD-9D48-5E319C20DC32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D1CE-47A6-49FA-BC20-201E15A42858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770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A78C-CE71-4FF1-99DA-11392421528C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83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D511-2C1B-4842-92DF-EE5FF14D0A5D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79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B37F-47CC-4991-99B3-876EA3518A08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77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8E7F-EAC2-4ACD-A9F0-8ADBBBD131F4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3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445B-E9F7-4468-BFFE-F7DDCACC5BA4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6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4491-6B0B-4630-90A2-77D96ABE1103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7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B1A0-851A-4AF0-8087-9C9712299DE2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975F-F6B4-4B98-AC33-7F1615ED2E39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5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F24E-6B62-46C7-9671-E9F4CF1B6644}" type="datetime1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2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162-7ACC-4F8B-BAE0-EB4149A092E3}" type="datetime1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8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3B4-0129-4223-BD4D-D54EDC277EE4}" type="datetime1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2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C68-CE93-4B19-87B5-B9456D7262B0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C829-77E3-47E1-A8A0-520A59994B2B}" type="datetime1">
              <a:rPr lang="en-US" smtClean="0"/>
              <a:t>9/5/2019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7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46306-2869-4D84-B7A8-4E14823D36AA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pic>
        <p:nvPicPr>
          <p:cNvPr id="29" name="Picture 3" descr="C:\Users\Tricha Shivas\AppData\Local\Microsoft\Windows\Temporary Internet Files\Content.Outlook\U5H813D3\Myositis logo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6" y="5788240"/>
            <a:ext cx="1635831" cy="8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4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pedano@comcast.net" TargetMode="External"/><Relationship Id="rId5" Type="http://schemas.openxmlformats.org/officeDocument/2006/relationships/hyperlink" Target="http://www.myositis.org/" TargetMode="External"/><Relationship Id="rId4" Type="http://schemas.openxmlformats.org/officeDocument/2006/relationships/hyperlink" Target="mailto:tricha@myositis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pedano@comcast.ne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yositis.org/" TargetMode="External"/><Relationship Id="rId4" Type="http://schemas.openxmlformats.org/officeDocument/2006/relationships/hyperlink" Target="mailto:tricha@myositis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31" y="693023"/>
            <a:ext cx="3425638" cy="181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3" descr="image001">
            <a:extLst>
              <a:ext uri="{FF2B5EF4-FFF2-40B4-BE49-F238E27FC236}">
                <a16:creationId xmlns:a16="http://schemas.microsoft.com/office/drawing/2014/main" id="{D6EBE899-5B26-42CE-9DBE-29C60365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10" y="2666082"/>
            <a:ext cx="1559838" cy="155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4BBE59-FCDE-4A27-835B-3D3CD8C68005}"/>
              </a:ext>
            </a:extLst>
          </p:cNvPr>
          <p:cNvSpPr/>
          <p:nvPr/>
        </p:nvSpPr>
        <p:spPr>
          <a:xfrm>
            <a:off x="3638239" y="4655348"/>
            <a:ext cx="44581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4340">
              <a:defRPr sz="2375"/>
            </a:pPr>
            <a:r>
              <a:rPr lang="en-US" sz="1400" dirty="0"/>
              <a:t>Tricha Shivas</a:t>
            </a:r>
          </a:p>
          <a:p>
            <a:pPr defTabSz="434340">
              <a:defRPr sz="2375"/>
            </a:pPr>
            <a:r>
              <a:rPr lang="en-US" sz="1400" dirty="0"/>
              <a:t>The Myositis Association</a:t>
            </a:r>
            <a:br>
              <a:rPr lang="en-US" sz="1400" dirty="0"/>
            </a:br>
            <a:r>
              <a:rPr lang="en-US" sz="1400" dirty="0"/>
              <a:t>Director of Development and Strategic Partnerships</a:t>
            </a:r>
            <a:br>
              <a:rPr lang="en-US" sz="1400" dirty="0"/>
            </a:br>
            <a:r>
              <a:rPr lang="en-US" sz="1400" dirty="0"/>
              <a:t>Email: </a:t>
            </a:r>
            <a:r>
              <a:rPr lang="en-US" sz="1400" dirty="0">
                <a:hlinkClick r:id="rId4"/>
              </a:rPr>
              <a:t>tricha@myositis.org</a:t>
            </a:r>
            <a:endParaRPr lang="en-US" sz="1400" dirty="0"/>
          </a:p>
          <a:p>
            <a:pPr defTabSz="434340">
              <a:defRPr sz="2375"/>
            </a:pPr>
            <a:r>
              <a:rPr lang="en-US" sz="1400" dirty="0"/>
              <a:t>          </a:t>
            </a:r>
            <a:r>
              <a:rPr lang="en-US" sz="1400" dirty="0">
                <a:hlinkClick r:id="rId5"/>
              </a:rPr>
              <a:t>www.myositis.org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D95F08-6C51-4974-AA5D-70AEA474A0DD}"/>
              </a:ext>
            </a:extLst>
          </p:cNvPr>
          <p:cNvSpPr/>
          <p:nvPr/>
        </p:nvSpPr>
        <p:spPr>
          <a:xfrm>
            <a:off x="3548268" y="2890274"/>
            <a:ext cx="3592497" cy="1535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4340">
              <a:defRPr sz="2375"/>
            </a:pPr>
            <a:r>
              <a:rPr lang="en-US" sz="1400" dirty="0"/>
              <a:t>Monica Pedano</a:t>
            </a:r>
          </a:p>
          <a:p>
            <a:pPr defTabSz="434340">
              <a:defRPr sz="2375"/>
            </a:pPr>
            <a:r>
              <a:rPr lang="en-US" sz="1400" dirty="0"/>
              <a:t>The Philadelphia Group </a:t>
            </a:r>
            <a:br>
              <a:rPr lang="en-US" sz="1400" dirty="0"/>
            </a:br>
            <a:r>
              <a:rPr lang="en-US" sz="1400" dirty="0"/>
              <a:t>Partner</a:t>
            </a:r>
          </a:p>
          <a:p>
            <a:pPr defTabSz="434340">
              <a:defRPr sz="2375"/>
            </a:pPr>
            <a:r>
              <a:rPr lang="en-US" sz="1400" dirty="0"/>
              <a:t>Director of Development</a:t>
            </a:r>
            <a:br>
              <a:rPr lang="en-US" sz="1400" dirty="0"/>
            </a:br>
            <a:r>
              <a:rPr lang="en-US" sz="1400" dirty="0"/>
              <a:t>Email:  </a:t>
            </a:r>
            <a:r>
              <a:rPr lang="en-US" sz="1400" dirty="0">
                <a:hlinkClick r:id="rId6"/>
              </a:rPr>
              <a:t>mapedano@comcast.net</a:t>
            </a:r>
            <a:endParaRPr lang="en-US" sz="1400" dirty="0"/>
          </a:p>
          <a:p>
            <a:pPr defTabSz="434340">
              <a:defRPr sz="2375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56867-5AC9-4339-9C43-976833453E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" r="10638" b="-1"/>
          <a:stretch/>
        </p:blipFill>
        <p:spPr>
          <a:xfrm>
            <a:off x="1377110" y="4314547"/>
            <a:ext cx="1559838" cy="172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5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828800" y="914400"/>
            <a:ext cx="6400800" cy="1752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3200" dirty="0">
                <a:solidFill>
                  <a:schemeClr val="tx1"/>
                </a:solidFill>
              </a:rPr>
              <a:t>Holiday-Themed Events</a:t>
            </a:r>
            <a:br>
              <a:rPr lang="en-US" altLang="en-US" sz="3200" b="1" dirty="0"/>
            </a:br>
            <a:endParaRPr lang="en-US" altLang="en-US" sz="3200" dirty="0"/>
          </a:p>
        </p:txBody>
      </p:sp>
      <p:sp>
        <p:nvSpPr>
          <p:cNvPr id="4096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92F"/>
              </a:buClr>
              <a:buSzPct val="75000"/>
              <a:buBlip>
                <a:blip r:embed="rId3"/>
              </a:buBlip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CA6DBF-A3B2-418F-8EBF-4B3756C4CEDA}" type="slidenum">
              <a:rPr lang="en-US" altLang="en-US" sz="1200">
                <a:solidFill>
                  <a:srgbClr val="000000"/>
                </a:solidFill>
                <a:latin typeface="Gill Sans" pitchFamily="8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>
              <a:solidFill>
                <a:srgbClr val="000000"/>
              </a:solidFill>
              <a:latin typeface="Gill Sans" pitchFamily="8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24" y="1905000"/>
            <a:ext cx="6034376" cy="21808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86200"/>
            <a:ext cx="61722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18840"/>
            <a:ext cx="4000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6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828800" y="914400"/>
            <a:ext cx="7772400" cy="1752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3200" dirty="0">
                <a:solidFill>
                  <a:schemeClr val="tx1"/>
                </a:solidFill>
              </a:rPr>
              <a:t>Painting, Board Game, &amp; Wine Nights</a:t>
            </a:r>
            <a:br>
              <a:rPr lang="en-US" altLang="en-US" sz="3200" b="1" dirty="0"/>
            </a:br>
            <a:endParaRPr lang="en-US" altLang="en-US" sz="3200" dirty="0"/>
          </a:p>
        </p:txBody>
      </p:sp>
      <p:sp>
        <p:nvSpPr>
          <p:cNvPr id="4096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92F"/>
              </a:buClr>
              <a:buSzPct val="75000"/>
              <a:buBlip>
                <a:blip r:embed="rId3"/>
              </a:buBlip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CA6DBF-A3B2-418F-8EBF-4B3756C4CEDA}" type="slidenum">
              <a:rPr lang="en-US" altLang="en-US" sz="1200">
                <a:solidFill>
                  <a:srgbClr val="000000"/>
                </a:solidFill>
                <a:latin typeface="Gill Sans" pitchFamily="8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200">
              <a:solidFill>
                <a:srgbClr val="000000"/>
              </a:solidFill>
              <a:latin typeface="Gill Sans" pitchFamily="8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78" y="1905000"/>
            <a:ext cx="3860800" cy="21717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78" y="1738313"/>
            <a:ext cx="4441622" cy="2505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53720"/>
            <a:ext cx="4191000" cy="189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6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CD4BC-D28E-4818-BAFA-9F9C2018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12</a:t>
            </a:fld>
            <a:endParaRPr lang="en-US"/>
          </a:p>
        </p:txBody>
      </p:sp>
      <p:pic>
        <p:nvPicPr>
          <p:cNvPr id="5" name="Graphic 4" descr="HelpThin">
            <a:extLst>
              <a:ext uri="{FF2B5EF4-FFF2-40B4-BE49-F238E27FC236}">
                <a16:creationId xmlns:a16="http://schemas.microsoft.com/office/drawing/2014/main" id="{4A2453FA-42FE-4DB3-9A08-BA0937398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718" y="1007033"/>
            <a:ext cx="3765692" cy="37656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BBE33E-3352-4EB8-B0F0-3CDB3FF3AD7D}"/>
              </a:ext>
            </a:extLst>
          </p:cNvPr>
          <p:cNvSpPr txBox="1">
            <a:spLocks/>
          </p:cNvSpPr>
          <p:nvPr/>
        </p:nvSpPr>
        <p:spPr>
          <a:xfrm>
            <a:off x="4632666" y="1265313"/>
            <a:ext cx="4299666" cy="324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>
                <a:solidFill>
                  <a:schemeClr val="tx1"/>
                </a:solidFill>
              </a:rPr>
              <a:t>What has worked for you?</a:t>
            </a:r>
          </a:p>
        </p:txBody>
      </p:sp>
    </p:spTree>
    <p:extLst>
      <p:ext uri="{BB962C8B-B14F-4D97-AF65-F5344CB8AC3E}">
        <p14:creationId xmlns:p14="http://schemas.microsoft.com/office/powerpoint/2010/main" val="125223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21D1-537E-4736-9FE7-83732F57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Bowling </a:t>
            </a:r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8336B9-48C8-40E9-AA00-D7DD5AB23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358341"/>
            <a:ext cx="5667375" cy="37773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C23A8-8F62-48DD-9129-881536D1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F65746-2C5B-48DA-B541-B88EF956255D}"/>
              </a:ext>
            </a:extLst>
          </p:cNvPr>
          <p:cNvSpPr txBox="1">
            <a:spLocks/>
          </p:cNvSpPr>
          <p:nvPr/>
        </p:nvSpPr>
        <p:spPr>
          <a:xfrm>
            <a:off x="677334" y="1851891"/>
            <a:ext cx="3520634" cy="364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Annual</a:t>
            </a:r>
          </a:p>
          <a:p>
            <a:r>
              <a:rPr lang="en-US" dirty="0"/>
              <a:t>Local Sponsors</a:t>
            </a:r>
          </a:p>
          <a:p>
            <a:r>
              <a:rPr lang="en-US" dirty="0"/>
              <a:t>Teams</a:t>
            </a:r>
          </a:p>
          <a:p>
            <a:r>
              <a:rPr lang="en-US" dirty="0"/>
              <a:t>Local location</a:t>
            </a:r>
          </a:p>
          <a:p>
            <a:r>
              <a:rPr lang="en-US" dirty="0"/>
              <a:t>Give </a:t>
            </a:r>
            <a:r>
              <a:rPr lang="en-US" dirty="0" err="1"/>
              <a:t>aways</a:t>
            </a:r>
            <a:endParaRPr lang="en-US" dirty="0"/>
          </a:p>
          <a:p>
            <a:r>
              <a:rPr lang="en-US" dirty="0"/>
              <a:t>Silent Auction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Results</a:t>
            </a:r>
          </a:p>
          <a:p>
            <a:r>
              <a:rPr lang="en-US" b="1" dirty="0">
                <a:solidFill>
                  <a:schemeClr val="accent2"/>
                </a:solidFill>
              </a:rPr>
              <a:t>$5,000 raised! 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4897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565A-59C0-4CD7-A723-01B5538A4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7722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Pickleball</a:t>
            </a:r>
          </a:p>
        </p:txBody>
      </p:sp>
      <p:pic>
        <p:nvPicPr>
          <p:cNvPr id="6" name="Content Placeholder 5" descr="A picture containing clothing&#10;&#10;Description automatically generated">
            <a:extLst>
              <a:ext uri="{FF2B5EF4-FFF2-40B4-BE49-F238E27FC236}">
                <a16:creationId xmlns:a16="http://schemas.microsoft.com/office/drawing/2014/main" id="{BA1E8ED4-58D7-4FA5-AE14-1EEEF0690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4" y="1132640"/>
            <a:ext cx="3539067" cy="2654300"/>
          </a:xfrm>
        </p:spPr>
      </p:pic>
      <p:pic>
        <p:nvPicPr>
          <p:cNvPr id="8" name="Picture 7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5860BE08-029A-4F05-A6F4-08E43AA6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27" y="1698146"/>
            <a:ext cx="2596281" cy="3461708"/>
          </a:xfrm>
          <a:prstGeom prst="rect">
            <a:avLst/>
          </a:prstGeom>
        </p:spPr>
      </p:pic>
      <p:pic>
        <p:nvPicPr>
          <p:cNvPr id="10" name="Picture 9" descr="A picture containing floor, wall, indoor&#10;&#10;Description automatically generated">
            <a:extLst>
              <a:ext uri="{FF2B5EF4-FFF2-40B4-BE49-F238E27FC236}">
                <a16:creationId xmlns:a16="http://schemas.microsoft.com/office/drawing/2014/main" id="{871EE484-675F-41A3-80CC-A964F2D9C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7" y="3982401"/>
            <a:ext cx="3779420" cy="28345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B27F8-C5ED-4929-A0C3-B0D8AC8C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EEBFD0-0CA5-4C11-85EA-92046A0C7586}"/>
              </a:ext>
            </a:extLst>
          </p:cNvPr>
          <p:cNvSpPr txBox="1">
            <a:spLocks/>
          </p:cNvSpPr>
          <p:nvPr/>
        </p:nvSpPr>
        <p:spPr>
          <a:xfrm>
            <a:off x="7342668" y="1698146"/>
            <a:ext cx="3680720" cy="3305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DDD477-614C-45B3-9CE4-EEFFE8A8B4C6}"/>
              </a:ext>
            </a:extLst>
          </p:cNvPr>
          <p:cNvSpPr txBox="1">
            <a:spLocks/>
          </p:cNvSpPr>
          <p:nvPr/>
        </p:nvSpPr>
        <p:spPr>
          <a:xfrm>
            <a:off x="7422711" y="1856783"/>
            <a:ext cx="3520634" cy="364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Year</a:t>
            </a:r>
          </a:p>
          <a:p>
            <a:r>
              <a:rPr lang="en-US" dirty="0"/>
              <a:t>Local Sponsors</a:t>
            </a:r>
          </a:p>
          <a:p>
            <a:r>
              <a:rPr lang="en-US" dirty="0"/>
              <a:t>Teams</a:t>
            </a:r>
          </a:p>
          <a:p>
            <a:r>
              <a:rPr lang="en-US" dirty="0"/>
              <a:t>Local pub location</a:t>
            </a:r>
          </a:p>
          <a:p>
            <a:r>
              <a:rPr lang="en-US" dirty="0"/>
              <a:t>Give </a:t>
            </a:r>
            <a:r>
              <a:rPr lang="en-US" dirty="0" err="1"/>
              <a:t>aways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Results</a:t>
            </a:r>
          </a:p>
          <a:p>
            <a:r>
              <a:rPr lang="en-US" b="1" dirty="0">
                <a:solidFill>
                  <a:schemeClr val="accent2"/>
                </a:solidFill>
              </a:rPr>
              <a:t>50 attendees  </a:t>
            </a:r>
          </a:p>
          <a:p>
            <a:r>
              <a:rPr lang="en-US" b="1" dirty="0">
                <a:solidFill>
                  <a:schemeClr val="accent2"/>
                </a:solidFill>
              </a:rPr>
              <a:t>$3,000 raised! 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0532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E98E-6989-4752-B6CE-DC57ACA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6389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Golf Tournament </a:t>
            </a:r>
          </a:p>
        </p:txBody>
      </p:sp>
      <p:pic>
        <p:nvPicPr>
          <p:cNvPr id="6" name="Content Placeholder 5" descr="A bunch of items that are sitting on a table&#10;&#10;Description automatically generated">
            <a:extLst>
              <a:ext uri="{FF2B5EF4-FFF2-40B4-BE49-F238E27FC236}">
                <a16:creationId xmlns:a16="http://schemas.microsoft.com/office/drawing/2014/main" id="{7D5C1E40-56E1-46F5-B3E9-C94ED3656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6" y="888246"/>
            <a:ext cx="2911077" cy="3881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040AC-BDDA-4F4D-A489-7114C337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F9232A1-6339-4415-B25D-7D7CE4F8B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" y="3870047"/>
            <a:ext cx="3944039" cy="295802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17A3A0-D194-4F04-A53A-D6C17746362F}"/>
              </a:ext>
            </a:extLst>
          </p:cNvPr>
          <p:cNvSpPr txBox="1">
            <a:spLocks/>
          </p:cNvSpPr>
          <p:nvPr/>
        </p:nvSpPr>
        <p:spPr>
          <a:xfrm>
            <a:off x="4887534" y="1293063"/>
            <a:ext cx="5275410" cy="34766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 years </a:t>
            </a:r>
          </a:p>
          <a:p>
            <a:r>
              <a:rPr lang="en-US" dirty="0"/>
              <a:t>Dinner </a:t>
            </a:r>
          </a:p>
          <a:p>
            <a:r>
              <a:rPr lang="en-US" dirty="0"/>
              <a:t>Sponsors-Local and Corporate</a:t>
            </a:r>
          </a:p>
          <a:p>
            <a:r>
              <a:rPr lang="en-US" dirty="0"/>
              <a:t>Give </a:t>
            </a:r>
            <a:r>
              <a:rPr lang="en-US" dirty="0" err="1"/>
              <a:t>Aways</a:t>
            </a:r>
            <a:r>
              <a:rPr lang="en-US" dirty="0"/>
              <a:t> </a:t>
            </a:r>
          </a:p>
          <a:p>
            <a:r>
              <a:rPr lang="en-US" dirty="0"/>
              <a:t>Silent and Live Auction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Results</a:t>
            </a:r>
          </a:p>
          <a:p>
            <a:r>
              <a:rPr lang="en-US" dirty="0">
                <a:solidFill>
                  <a:schemeClr val="accent2"/>
                </a:solidFill>
              </a:rPr>
              <a:t>125 attendees</a:t>
            </a:r>
          </a:p>
          <a:p>
            <a:r>
              <a:rPr lang="en-US" dirty="0">
                <a:solidFill>
                  <a:schemeClr val="accent2"/>
                </a:solidFill>
              </a:rPr>
              <a:t>$56,847 raised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15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40487" y="101442"/>
            <a:ext cx="8870362" cy="1752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3200" b="1" dirty="0">
                <a:solidFill>
                  <a:schemeClr val="tx1"/>
                </a:solidFill>
              </a:rPr>
              <a:t>Planning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endParaRPr lang="en-US" altLang="en-US" sz="3200" b="1" dirty="0">
              <a:solidFill>
                <a:schemeClr val="tx1"/>
              </a:solidFill>
            </a:endParaRPr>
          </a:p>
        </p:txBody>
      </p:sp>
      <p:sp>
        <p:nvSpPr>
          <p:cNvPr id="4096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92F"/>
              </a:buClr>
              <a:buSzPct val="75000"/>
              <a:buBlip>
                <a:blip r:embed="rId3"/>
              </a:buBlip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CA6DBF-A3B2-418F-8EBF-4B3756C4CEDA}" type="slidenum">
              <a:rPr lang="en-US" altLang="en-US" sz="1200">
                <a:solidFill>
                  <a:srgbClr val="000000"/>
                </a:solidFill>
                <a:latin typeface="Gill Sans" pitchFamily="8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200">
              <a:solidFill>
                <a:srgbClr val="000000"/>
              </a:solidFill>
              <a:latin typeface="Gill Sans" pitchFamily="8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/>
          <a:stretch/>
        </p:blipFill>
        <p:spPr>
          <a:xfrm>
            <a:off x="8791460" y="0"/>
            <a:ext cx="3400540" cy="3370116"/>
          </a:xfrm>
          <a:prstGeom prst="rect">
            <a:avLst/>
          </a:prstGeom>
          <a:ln>
            <a:solidFill>
              <a:srgbClr val="EF1F1D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70A149-4A65-4352-9DBB-25B834911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04" y="636379"/>
            <a:ext cx="4802694" cy="61201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Create a Timeline</a:t>
            </a:r>
          </a:p>
          <a:p>
            <a:pPr lvl="1"/>
            <a:r>
              <a:rPr lang="en-US" b="1" dirty="0"/>
              <a:t>6-9 Months Out</a:t>
            </a:r>
          </a:p>
          <a:p>
            <a:pPr lvl="2"/>
            <a:r>
              <a:rPr lang="en-US" dirty="0"/>
              <a:t>Fundraising Committee</a:t>
            </a:r>
          </a:p>
          <a:p>
            <a:pPr lvl="2"/>
            <a:r>
              <a:rPr lang="en-US" dirty="0"/>
              <a:t>Build Budget</a:t>
            </a:r>
          </a:p>
          <a:p>
            <a:pPr lvl="2"/>
            <a:r>
              <a:rPr lang="en-US" dirty="0"/>
              <a:t>Goals</a:t>
            </a:r>
          </a:p>
          <a:p>
            <a:pPr lvl="2"/>
            <a:r>
              <a:rPr lang="en-US" dirty="0"/>
              <a:t>List Potential Sponsors/Donors</a:t>
            </a:r>
            <a:endParaRPr lang="en-US" b="1" dirty="0"/>
          </a:p>
          <a:p>
            <a:pPr lvl="1"/>
            <a:r>
              <a:rPr lang="en-US" b="1" dirty="0"/>
              <a:t>6 Months Out</a:t>
            </a:r>
          </a:p>
          <a:p>
            <a:pPr lvl="2"/>
            <a:r>
              <a:rPr lang="en-US" dirty="0"/>
              <a:t>Finalize Contracts</a:t>
            </a:r>
          </a:p>
          <a:p>
            <a:pPr lvl="2"/>
            <a:r>
              <a:rPr lang="en-US" dirty="0"/>
              <a:t>Send Save the date</a:t>
            </a:r>
          </a:p>
          <a:p>
            <a:pPr lvl="2"/>
            <a:r>
              <a:rPr lang="en-US" dirty="0"/>
              <a:t>Solicit Donors/Sponsors</a:t>
            </a:r>
          </a:p>
          <a:p>
            <a:pPr lvl="2"/>
            <a:r>
              <a:rPr lang="en-US" dirty="0"/>
              <a:t>Solicit Silent Auction Items</a:t>
            </a:r>
          </a:p>
          <a:p>
            <a:pPr lvl="2"/>
            <a:r>
              <a:rPr lang="en-US" dirty="0"/>
              <a:t>Begin Choosing Give-</a:t>
            </a:r>
            <a:r>
              <a:rPr lang="en-US" dirty="0" err="1"/>
              <a:t>Aways</a:t>
            </a:r>
            <a:r>
              <a:rPr lang="en-US" dirty="0"/>
              <a:t> </a:t>
            </a:r>
            <a:endParaRPr lang="en-US" b="1" dirty="0"/>
          </a:p>
          <a:p>
            <a:pPr lvl="1"/>
            <a:r>
              <a:rPr lang="en-US" b="1" dirty="0"/>
              <a:t>3 Months Out</a:t>
            </a:r>
          </a:p>
          <a:p>
            <a:pPr lvl="2"/>
            <a:r>
              <a:rPr lang="en-US" dirty="0"/>
              <a:t>Order Give-</a:t>
            </a:r>
            <a:r>
              <a:rPr lang="en-US" dirty="0" err="1"/>
              <a:t>Aways</a:t>
            </a:r>
            <a:endParaRPr lang="en-US" dirty="0"/>
          </a:p>
          <a:p>
            <a:pPr lvl="2"/>
            <a:r>
              <a:rPr lang="en-US" dirty="0"/>
              <a:t>Continue Soliciting Donors/Sponsors</a:t>
            </a:r>
          </a:p>
          <a:p>
            <a:pPr lvl="2"/>
            <a:r>
              <a:rPr lang="en-US" dirty="0"/>
              <a:t>Continue Soliciting Silent Auction Items</a:t>
            </a:r>
          </a:p>
          <a:p>
            <a:pPr lvl="2"/>
            <a:r>
              <a:rPr lang="en-US" dirty="0"/>
              <a:t>Plan day of event</a:t>
            </a:r>
          </a:p>
          <a:p>
            <a:pPr lvl="2"/>
            <a:r>
              <a:rPr lang="en-US" dirty="0"/>
              <a:t>Identify Volunteers 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E56986C-D970-469F-A13A-1A21B5E1545C}"/>
              </a:ext>
            </a:extLst>
          </p:cNvPr>
          <p:cNvSpPr txBox="1">
            <a:spLocks/>
          </p:cNvSpPr>
          <p:nvPr/>
        </p:nvSpPr>
        <p:spPr>
          <a:xfrm>
            <a:off x="4493237" y="737821"/>
            <a:ext cx="4588165" cy="612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/>
              <a:t>1 Month Out</a:t>
            </a:r>
          </a:p>
          <a:p>
            <a:pPr lvl="2"/>
            <a:r>
              <a:rPr lang="en-US" dirty="0"/>
              <a:t>Prepare Onsite Registration List</a:t>
            </a:r>
          </a:p>
          <a:p>
            <a:pPr lvl="2"/>
            <a:r>
              <a:rPr lang="en-US" dirty="0"/>
              <a:t>Finalize Sponsor Thank </a:t>
            </a:r>
            <a:r>
              <a:rPr lang="en-US" dirty="0" err="1"/>
              <a:t>Yous</a:t>
            </a:r>
            <a:endParaRPr lang="en-US" dirty="0"/>
          </a:p>
          <a:p>
            <a:pPr lvl="2"/>
            <a:r>
              <a:rPr lang="en-US" dirty="0"/>
              <a:t>Send confirmation to attendees</a:t>
            </a:r>
          </a:p>
          <a:p>
            <a:pPr lvl="2"/>
            <a:r>
              <a:rPr lang="en-US" dirty="0"/>
              <a:t>Create Bid Sheets</a:t>
            </a:r>
          </a:p>
          <a:p>
            <a:pPr lvl="2"/>
            <a:r>
              <a:rPr lang="en-US" dirty="0"/>
              <a:t>Continue soliciting donors/sponsors</a:t>
            </a:r>
          </a:p>
          <a:p>
            <a:pPr lvl="2"/>
            <a:r>
              <a:rPr lang="en-US" dirty="0"/>
              <a:t>Prepare Signage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7 Days Out</a:t>
            </a:r>
          </a:p>
          <a:p>
            <a:pPr lvl="2"/>
            <a:r>
              <a:rPr lang="en-US" dirty="0"/>
              <a:t>Pack for onsite (office supplies</a:t>
            </a:r>
          </a:p>
          <a:p>
            <a:pPr lvl="2"/>
            <a:r>
              <a:rPr lang="en-US" dirty="0"/>
              <a:t>Organize signage and auction items</a:t>
            </a:r>
          </a:p>
          <a:p>
            <a:pPr lvl="2"/>
            <a:r>
              <a:rPr lang="en-US" dirty="0"/>
              <a:t>Confirm registration information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1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2475D-D47A-42D0-B064-E120F084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Create Fundraiser 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33834-434A-481A-A410-7C86D948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4532" y="6182876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CF91341-FD07-4350-A75F-FF57D35A8C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691156"/>
              </p:ext>
            </p:extLst>
          </p:nvPr>
        </p:nvGraphicFramePr>
        <p:xfrm>
          <a:off x="707573" y="1057619"/>
          <a:ext cx="10776854" cy="4984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421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68" y="1079828"/>
            <a:ext cx="4731797" cy="251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18</a:t>
            </a:fld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7655EC-B6BF-4A3F-BB95-DC7DCFED964E}"/>
              </a:ext>
            </a:extLst>
          </p:cNvPr>
          <p:cNvSpPr/>
          <p:nvPr/>
        </p:nvSpPr>
        <p:spPr>
          <a:xfrm>
            <a:off x="3159476" y="4069927"/>
            <a:ext cx="3592497" cy="1535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4340">
              <a:defRPr sz="2375"/>
            </a:pPr>
            <a:r>
              <a:rPr lang="en-US" sz="1400" dirty="0"/>
              <a:t>Monica Pedano</a:t>
            </a:r>
          </a:p>
          <a:p>
            <a:pPr defTabSz="434340">
              <a:defRPr sz="2375"/>
            </a:pPr>
            <a:r>
              <a:rPr lang="en-US" sz="1400" dirty="0"/>
              <a:t>The Philadelphia Group </a:t>
            </a:r>
            <a:br>
              <a:rPr lang="en-US" sz="1400" dirty="0"/>
            </a:br>
            <a:r>
              <a:rPr lang="en-US" sz="1400" dirty="0"/>
              <a:t>Partner</a:t>
            </a:r>
          </a:p>
          <a:p>
            <a:pPr defTabSz="434340">
              <a:defRPr sz="2375"/>
            </a:pPr>
            <a:r>
              <a:rPr lang="en-US" sz="1400" dirty="0"/>
              <a:t>Director of Development</a:t>
            </a:r>
            <a:br>
              <a:rPr lang="en-US" sz="1400" dirty="0"/>
            </a:br>
            <a:r>
              <a:rPr lang="en-US" sz="1400" dirty="0"/>
              <a:t>Email:  </a:t>
            </a:r>
            <a:r>
              <a:rPr lang="en-US" sz="1400" dirty="0">
                <a:hlinkClick r:id="rId3"/>
              </a:rPr>
              <a:t>mapedano@comcast.net</a:t>
            </a:r>
            <a:endParaRPr lang="en-US" sz="1400" dirty="0"/>
          </a:p>
          <a:p>
            <a:pPr defTabSz="434340">
              <a:defRPr sz="2375"/>
            </a:pP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0849D9-6816-4F1F-AF6A-414FCEEBF700}"/>
              </a:ext>
            </a:extLst>
          </p:cNvPr>
          <p:cNvSpPr/>
          <p:nvPr/>
        </p:nvSpPr>
        <p:spPr>
          <a:xfrm>
            <a:off x="5980696" y="3959636"/>
            <a:ext cx="3592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4340">
              <a:defRPr sz="2375"/>
            </a:pPr>
            <a:r>
              <a:rPr lang="en-US" sz="1400" dirty="0"/>
              <a:t>Tricha Shivas</a:t>
            </a:r>
          </a:p>
          <a:p>
            <a:pPr defTabSz="434340">
              <a:defRPr sz="2375"/>
            </a:pPr>
            <a:r>
              <a:rPr lang="en-US" sz="1400" dirty="0"/>
              <a:t>The Myositis Association</a:t>
            </a:r>
            <a:br>
              <a:rPr lang="en-US" sz="1400" dirty="0"/>
            </a:br>
            <a:r>
              <a:rPr lang="en-US" sz="1400" dirty="0"/>
              <a:t>Director of Development and Strategic Partnerships</a:t>
            </a:r>
            <a:br>
              <a:rPr lang="en-US" sz="1400" dirty="0"/>
            </a:br>
            <a:r>
              <a:rPr lang="en-US" sz="1400" dirty="0"/>
              <a:t>Email: </a:t>
            </a:r>
            <a:r>
              <a:rPr lang="en-US" sz="1400" dirty="0">
                <a:hlinkClick r:id="rId4"/>
              </a:rPr>
              <a:t>tricha@myositis.org</a:t>
            </a:r>
            <a:endParaRPr lang="en-US" sz="1400" dirty="0"/>
          </a:p>
          <a:p>
            <a:pPr defTabSz="434340">
              <a:defRPr sz="2375"/>
            </a:pPr>
            <a:r>
              <a:rPr lang="en-US" sz="1400" dirty="0"/>
              <a:t>          </a:t>
            </a:r>
            <a:r>
              <a:rPr lang="en-US" sz="1400" dirty="0">
                <a:hlinkClick r:id="rId5"/>
              </a:rPr>
              <a:t>www.myositis.org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0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5948-7F67-4CB0-B47E-2CB1A882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536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Why fundraise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D3B23-FD61-48A6-885C-097240584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5275410" cy="3880773"/>
          </a:xfrm>
        </p:spPr>
        <p:txBody>
          <a:bodyPr/>
          <a:lstStyle/>
          <a:p>
            <a:r>
              <a:rPr lang="en-US" dirty="0"/>
              <a:t>Makes it possible for </a:t>
            </a:r>
            <a:r>
              <a:rPr lang="en-US"/>
              <a:t>TMA to do </a:t>
            </a:r>
            <a:r>
              <a:rPr lang="en-US" dirty="0"/>
              <a:t>the things you care about</a:t>
            </a:r>
          </a:p>
          <a:p>
            <a:pPr lvl="1"/>
            <a:r>
              <a:rPr lang="en-US" dirty="0"/>
              <a:t>Research</a:t>
            </a:r>
          </a:p>
          <a:p>
            <a:pPr lvl="1"/>
            <a:r>
              <a:rPr lang="en-US" dirty="0"/>
              <a:t>Support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Awareness</a:t>
            </a:r>
          </a:p>
          <a:p>
            <a:r>
              <a:rPr lang="en-US" dirty="0"/>
              <a:t>Helps to raise awareness </a:t>
            </a:r>
          </a:p>
          <a:p>
            <a:r>
              <a:rPr lang="en-US" dirty="0"/>
              <a:t>Fundraising is a way to do more for something YOU believe in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A6EFD-F1D1-4464-8A83-9CE390C63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29A83090-688E-4598-8F59-161FC0CCCE7C}" type="slidenum">
              <a:rPr lang="en-US" smtClean="0"/>
              <a:t>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401ACA-A0E7-4A98-A167-0100012A2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44" y="2024433"/>
            <a:ext cx="3182711" cy="222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36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809C6-C13E-4562-8122-FA21A00E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3</a:t>
            </a:fld>
            <a:endParaRPr lang="en-US"/>
          </a:p>
        </p:txBody>
      </p:sp>
      <p:pic>
        <p:nvPicPr>
          <p:cNvPr id="5" name="Graphic 4" descr="Questions">
            <a:extLst>
              <a:ext uri="{FF2B5EF4-FFF2-40B4-BE49-F238E27FC236}">
                <a16:creationId xmlns:a16="http://schemas.microsoft.com/office/drawing/2014/main" id="{8C00FB43-FF09-4097-957B-AEAE4E805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097" y="1442605"/>
            <a:ext cx="3765692" cy="37656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3DFBCB-9836-4756-83FD-D3FE164C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938" y="1038369"/>
            <a:ext cx="4753119" cy="38814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tx1"/>
                </a:solidFill>
              </a:rPr>
              <a:t>Why don’t people fundraise</a:t>
            </a:r>
          </a:p>
        </p:txBody>
      </p:sp>
    </p:spTree>
    <p:extLst>
      <p:ext uri="{BB962C8B-B14F-4D97-AF65-F5344CB8AC3E}">
        <p14:creationId xmlns:p14="http://schemas.microsoft.com/office/powerpoint/2010/main" val="78790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16272" y="364475"/>
            <a:ext cx="6400800" cy="1752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4000" b="1" dirty="0">
                <a:solidFill>
                  <a:schemeClr val="tx1"/>
                </a:solidFill>
              </a:rPr>
              <a:t>The Rule of 7</a:t>
            </a:r>
            <a:br>
              <a:rPr lang="en-US" altLang="en-US" sz="4000" b="1" dirty="0">
                <a:solidFill>
                  <a:schemeClr val="tx1"/>
                </a:solidFill>
              </a:rPr>
            </a:br>
            <a:endParaRPr lang="en-US" altLang="en-US" sz="4000" b="1" dirty="0">
              <a:solidFill>
                <a:schemeClr val="tx1"/>
              </a:solidFill>
            </a:endParaRPr>
          </a:p>
        </p:txBody>
      </p:sp>
      <p:sp>
        <p:nvSpPr>
          <p:cNvPr id="4096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92F"/>
              </a:buClr>
              <a:buSzPct val="75000"/>
              <a:buBlip>
                <a:blip r:embed="rId3"/>
              </a:buBlip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CA6DBF-A3B2-418F-8EBF-4B3756C4CEDA}" type="slidenum">
              <a:rPr lang="en-US" altLang="en-US" sz="1200">
                <a:solidFill>
                  <a:srgbClr val="000000"/>
                </a:solidFill>
                <a:latin typeface="Gill Sans" pitchFamily="8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rgbClr val="000000"/>
              </a:solidFill>
              <a:latin typeface="Gill Sans" pitchFamily="84" charset="0"/>
            </a:endParaRP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508" y="380861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2103" y="1542361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4024884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8370" y="1530426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1148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70" y="376317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6" y="1542361"/>
            <a:ext cx="2133600" cy="2133600"/>
          </a:xfrm>
        </p:spPr>
      </p:pic>
    </p:spTree>
    <p:extLst>
      <p:ext uri="{BB962C8B-B14F-4D97-AF65-F5344CB8AC3E}">
        <p14:creationId xmlns:p14="http://schemas.microsoft.com/office/powerpoint/2010/main" val="39885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628900" y="451513"/>
            <a:ext cx="6400800" cy="89254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4000" b="1" dirty="0">
                <a:solidFill>
                  <a:schemeClr val="tx1"/>
                </a:solidFill>
              </a:rPr>
              <a:t>Why Don’t People Give?</a:t>
            </a:r>
          </a:p>
        </p:txBody>
      </p:sp>
      <p:sp>
        <p:nvSpPr>
          <p:cNvPr id="4096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92F"/>
              </a:buClr>
              <a:buSzPct val="75000"/>
              <a:buBlip>
                <a:blip r:embed="rId3"/>
              </a:buBlip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CA6DBF-A3B2-418F-8EBF-4B3756C4CEDA}" type="slidenum">
              <a:rPr lang="en-US" altLang="en-US" sz="1200">
                <a:solidFill>
                  <a:srgbClr val="000000"/>
                </a:solidFill>
                <a:latin typeface="Gill Sans" pitchFamily="8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solidFill>
                <a:srgbClr val="000000"/>
              </a:solidFill>
              <a:latin typeface="Gill Sans" pitchFamily="8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2800" y="5334000"/>
            <a:ext cx="7772400" cy="3581400"/>
          </a:xfrm>
        </p:spPr>
        <p:txBody>
          <a:bodyPr/>
          <a:lstStyle/>
          <a:p>
            <a:r>
              <a:rPr lang="en-US" dirty="0"/>
              <a:t>Because they’re not asked!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0500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0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92F"/>
              </a:buClr>
              <a:buSzPct val="75000"/>
              <a:buBlip>
                <a:blip r:embed="rId3"/>
              </a:buBlip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CA6DBF-A3B2-418F-8EBF-4B3756C4CEDA}" type="slidenum">
              <a:rPr lang="en-US" altLang="en-US" sz="1200">
                <a:solidFill>
                  <a:srgbClr val="000000"/>
                </a:solidFill>
                <a:latin typeface="Gill Sans" pitchFamily="8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200">
              <a:solidFill>
                <a:srgbClr val="000000"/>
              </a:solidFill>
              <a:latin typeface="Gill Sans" pitchFamily="8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9238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Giving is GOOD and Good For You!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88" y="1908619"/>
            <a:ext cx="6727347" cy="3040761"/>
          </a:xfrm>
        </p:spPr>
      </p:pic>
    </p:spTree>
    <p:extLst>
      <p:ext uri="{BB962C8B-B14F-4D97-AF65-F5344CB8AC3E}">
        <p14:creationId xmlns:p14="http://schemas.microsoft.com/office/powerpoint/2010/main" val="846094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92F"/>
              </a:buClr>
              <a:buSzPct val="75000"/>
              <a:buBlip>
                <a:blip r:embed="rId3"/>
              </a:buBlip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CA6DBF-A3B2-418F-8EBF-4B3756C4CEDA}" type="slidenum">
              <a:rPr lang="en-US" altLang="en-US" sz="1200">
                <a:solidFill>
                  <a:srgbClr val="000000"/>
                </a:solidFill>
                <a:latin typeface="Gill Sans" pitchFamily="8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>
              <a:solidFill>
                <a:srgbClr val="000000"/>
              </a:solidFill>
              <a:latin typeface="Gill Sans" pitchFamily="8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0" y="1569720"/>
            <a:ext cx="7772400" cy="3581400"/>
          </a:xfrm>
        </p:spPr>
        <p:txBody>
          <a:bodyPr/>
          <a:lstStyle/>
          <a:p>
            <a:r>
              <a:rPr lang="en-US" b="1" dirty="0"/>
              <a:t>FUN HISTORY FACT: </a:t>
            </a:r>
            <a:r>
              <a:rPr lang="en-US" dirty="0"/>
              <a:t>The oldest recorded fundraising request was written by St. Paul around A.D. 55- an appeal to a group of church members in Greece to help impoverished church members in Jerusalem.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 descr="Image result for fundraising carto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9"/>
          <a:stretch/>
        </p:blipFill>
        <p:spPr bwMode="auto">
          <a:xfrm>
            <a:off x="4530725" y="3241755"/>
            <a:ext cx="3282950" cy="3243182"/>
          </a:xfrm>
          <a:prstGeom prst="rect">
            <a:avLst/>
          </a:prstGeom>
          <a:noFill/>
          <a:ln w="9525">
            <a:solidFill>
              <a:srgbClr val="EF1F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8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019300" y="1046018"/>
            <a:ext cx="6400800" cy="1752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4800" dirty="0">
                <a:solidFill>
                  <a:schemeClr val="tx1"/>
                </a:solidFill>
              </a:rPr>
              <a:t>Fundraising Ideas!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endParaRPr lang="en-US" altLang="en-US" sz="32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62200"/>
            <a:ext cx="7048500" cy="2819400"/>
          </a:xfrm>
        </p:spPr>
      </p:pic>
      <p:sp>
        <p:nvSpPr>
          <p:cNvPr id="4096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92F"/>
              </a:buClr>
              <a:buSzPct val="75000"/>
              <a:buBlip>
                <a:blip r:embed="rId4"/>
              </a:buBlip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Sans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CA6DBF-A3B2-418F-8EBF-4B3756C4CEDA}" type="slidenum">
              <a:rPr lang="en-US" altLang="en-US" sz="1200">
                <a:solidFill>
                  <a:srgbClr val="000000"/>
                </a:solidFill>
                <a:latin typeface="Gill Sans" pitchFamily="8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>
              <a:solidFill>
                <a:srgbClr val="000000"/>
              </a:solidFill>
              <a:latin typeface="Gill San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5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84C6-336D-4272-B22A-B0AA9C89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43" y="167813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Start Small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34861-3ABA-40C3-BCBA-FE83FAF56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07" y="1072977"/>
            <a:ext cx="8596668" cy="5333510"/>
          </a:xfrm>
        </p:spPr>
        <p:txBody>
          <a:bodyPr>
            <a:normAutofit/>
          </a:bodyPr>
          <a:lstStyle/>
          <a:p>
            <a:r>
              <a:rPr lang="en-US" b="1" dirty="0"/>
              <a:t>Amazon Smile</a:t>
            </a:r>
          </a:p>
          <a:p>
            <a:pPr lvl="1"/>
            <a:r>
              <a:rPr lang="en-US" dirty="0"/>
              <a:t>Amazon donates 0.5% of the price of your eligible AmazonSmile purchases to the charitable organization of your choice.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AmazonSmile is the same Amazon you know. Same products, same prices, same service.</a:t>
            </a:r>
            <a:endParaRPr lang="en-US" b="1" dirty="0"/>
          </a:p>
          <a:p>
            <a:r>
              <a:rPr lang="en-US" b="1" dirty="0"/>
              <a:t>Facebook Birthday or Holiday Donation Request </a:t>
            </a:r>
          </a:p>
          <a:p>
            <a:pPr lvl="1"/>
            <a:r>
              <a:rPr lang="en-US" b="1" dirty="0"/>
              <a:t>To create a fundraiser for a charitable organization, click here or follow these steps:</a:t>
            </a:r>
          </a:p>
          <a:p>
            <a:pPr lvl="1"/>
            <a:r>
              <a:rPr lang="en-US" b="1" dirty="0"/>
              <a:t>Click Fundraisers in the left menu of your News Feed.</a:t>
            </a:r>
          </a:p>
          <a:p>
            <a:pPr lvl="1"/>
            <a:r>
              <a:rPr lang="en-US" b="1" dirty="0"/>
              <a:t>Click Raise Money.</a:t>
            </a:r>
          </a:p>
          <a:p>
            <a:pPr lvl="1"/>
            <a:r>
              <a:rPr lang="en-US" b="1" dirty="0"/>
              <a:t>Right now TMA comes up Myositis Association of America (this is in the process of being corrected)</a:t>
            </a:r>
          </a:p>
          <a:p>
            <a:pPr lvl="1"/>
            <a:r>
              <a:rPr lang="en-US" b="1" dirty="0"/>
              <a:t>Select a charitable organization, choose a cover photo and fill in the fundraiser details.</a:t>
            </a:r>
          </a:p>
          <a:p>
            <a:pPr lvl="1"/>
            <a:r>
              <a:rPr lang="en-US" b="1" dirty="0"/>
              <a:t>Click Create.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33A2-6055-48C7-B352-131511AF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58939-62BB-4370-9B44-7DFE64011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0" t="6191" r="42906" b="84354"/>
          <a:stretch/>
        </p:blipFill>
        <p:spPr>
          <a:xfrm>
            <a:off x="6386957" y="324337"/>
            <a:ext cx="2873190" cy="11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4240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91E539606CF14194B4B0E0C116744C" ma:contentTypeVersion="12" ma:contentTypeDescription="Create a new document." ma:contentTypeScope="" ma:versionID="36b9e46f9b568f2059d64b3e2a42aed9">
  <xsd:schema xmlns:xsd="http://www.w3.org/2001/XMLSchema" xmlns:xs="http://www.w3.org/2001/XMLSchema" xmlns:p="http://schemas.microsoft.com/office/2006/metadata/properties" xmlns:ns2="e7d4bfaf-b893-4a43-a061-5cee8f15146e" xmlns:ns3="f2439734-bbbe-4349-9c3f-57542072b79f" targetNamespace="http://schemas.microsoft.com/office/2006/metadata/properties" ma:root="true" ma:fieldsID="136db6e544f8512accac6ab8cfec9bfe" ns2:_="" ns3:_="">
    <xsd:import namespace="e7d4bfaf-b893-4a43-a061-5cee8f15146e"/>
    <xsd:import namespace="f2439734-bbbe-4349-9c3f-57542072b7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4bfaf-b893-4a43-a061-5cee8f1514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39734-bbbe-4349-9c3f-57542072b7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4BE26F-7134-489C-95A3-4F050A7A32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C694A5-AEB3-4543-863D-6486480B59A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7DF8270-C5DE-407E-B5CB-E3E4638057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d4bfaf-b893-4a43-a061-5cee8f15146e"/>
    <ds:schemaRef ds:uri="f2439734-bbbe-4349-9c3f-57542072b7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648</Words>
  <Application>Microsoft Office PowerPoint</Application>
  <PresentationFormat>Widescreen</PresentationFormat>
  <Paragraphs>151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Gill Sans</vt:lpstr>
      <vt:lpstr>Trebuchet MS</vt:lpstr>
      <vt:lpstr>Wingdings 3</vt:lpstr>
      <vt:lpstr>Facet</vt:lpstr>
      <vt:lpstr>PowerPoint Presentation</vt:lpstr>
      <vt:lpstr>Why fundraise</vt:lpstr>
      <vt:lpstr>PowerPoint Presentation</vt:lpstr>
      <vt:lpstr>The Rule of 7 </vt:lpstr>
      <vt:lpstr>Why Don’t People Give?</vt:lpstr>
      <vt:lpstr>Giving is GOOD and Good For You!</vt:lpstr>
      <vt:lpstr>PowerPoint Presentation</vt:lpstr>
      <vt:lpstr>Fundraising Ideas! </vt:lpstr>
      <vt:lpstr>Start Small</vt:lpstr>
      <vt:lpstr>Holiday-Themed Events </vt:lpstr>
      <vt:lpstr>Painting, Board Game, &amp; Wine Nights </vt:lpstr>
      <vt:lpstr>PowerPoint Presentation</vt:lpstr>
      <vt:lpstr>Bowling </vt:lpstr>
      <vt:lpstr>Pickleball</vt:lpstr>
      <vt:lpstr>Golf Tournament </vt:lpstr>
      <vt:lpstr>Planning  </vt:lpstr>
      <vt:lpstr>Create Fundraiser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Tricha Shivas</dc:creator>
  <cp:lastModifiedBy>Tricha Shivas</cp:lastModifiedBy>
  <cp:revision>2</cp:revision>
  <dcterms:created xsi:type="dcterms:W3CDTF">2019-08-14T21:03:45Z</dcterms:created>
  <dcterms:modified xsi:type="dcterms:W3CDTF">2019-09-05T20:39:05Z</dcterms:modified>
</cp:coreProperties>
</file>